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7556500" cy="10693400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8963"/>
    <a:srgbClr val="798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0" d="100"/>
          <a:sy n="200" d="100"/>
        </p:scale>
        <p:origin x="-570" y="-442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1">
                <a:solidFill>
                  <a:srgbClr val="7492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1">
                <a:solidFill>
                  <a:srgbClr val="7492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1">
                <a:solidFill>
                  <a:srgbClr val="7492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59994" y="359994"/>
            <a:ext cx="2132965" cy="813435"/>
          </a:xfrm>
          <a:custGeom>
            <a:avLst/>
            <a:gdLst/>
            <a:ahLst/>
            <a:cxnLst/>
            <a:rect l="l" t="t" r="r" b="b"/>
            <a:pathLst>
              <a:path w="2132965" h="813435">
                <a:moveTo>
                  <a:pt x="1952739" y="0"/>
                </a:moveTo>
                <a:lnTo>
                  <a:pt x="0" y="0"/>
                </a:lnTo>
                <a:lnTo>
                  <a:pt x="0" y="813295"/>
                </a:lnTo>
                <a:lnTo>
                  <a:pt x="12614" y="802364"/>
                </a:lnTo>
                <a:lnTo>
                  <a:pt x="27841" y="790457"/>
                </a:lnTo>
                <a:lnTo>
                  <a:pt x="45673" y="777783"/>
                </a:lnTo>
                <a:lnTo>
                  <a:pt x="66103" y="764552"/>
                </a:lnTo>
                <a:lnTo>
                  <a:pt x="66103" y="64046"/>
                </a:lnTo>
                <a:lnTo>
                  <a:pt x="2111742" y="64046"/>
                </a:lnTo>
                <a:lnTo>
                  <a:pt x="2097114" y="49841"/>
                </a:lnTo>
                <a:lnTo>
                  <a:pt x="2054296" y="23339"/>
                </a:lnTo>
                <a:lnTo>
                  <a:pt x="2005708" y="6309"/>
                </a:lnTo>
                <a:lnTo>
                  <a:pt x="1952726" y="88"/>
                </a:lnTo>
                <a:close/>
              </a:path>
              <a:path w="2132965" h="813435">
                <a:moveTo>
                  <a:pt x="2111742" y="64046"/>
                </a:moveTo>
                <a:lnTo>
                  <a:pt x="2037651" y="64046"/>
                </a:lnTo>
                <a:lnTo>
                  <a:pt x="2062742" y="65608"/>
                </a:lnTo>
                <a:lnTo>
                  <a:pt x="2087064" y="69588"/>
                </a:lnTo>
                <a:lnTo>
                  <a:pt x="2110456" y="75927"/>
                </a:lnTo>
                <a:lnTo>
                  <a:pt x="2132787" y="84480"/>
                </a:lnTo>
                <a:lnTo>
                  <a:pt x="2111742" y="64046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44893" y="442581"/>
            <a:ext cx="2183104" cy="813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560309" cy="857250"/>
          </a:xfrm>
          <a:custGeom>
            <a:avLst/>
            <a:gdLst/>
            <a:ahLst/>
            <a:cxnLst/>
            <a:rect l="l" t="t" r="r" b="b"/>
            <a:pathLst>
              <a:path w="7560309" h="857250">
                <a:moveTo>
                  <a:pt x="0" y="856919"/>
                </a:moveTo>
                <a:lnTo>
                  <a:pt x="7559992" y="856919"/>
                </a:lnTo>
                <a:lnTo>
                  <a:pt x="7559992" y="0"/>
                </a:lnTo>
                <a:lnTo>
                  <a:pt x="0" y="0"/>
                </a:lnTo>
                <a:lnTo>
                  <a:pt x="0" y="856919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0332008"/>
            <a:ext cx="7560309" cy="360045"/>
          </a:xfrm>
          <a:custGeom>
            <a:avLst/>
            <a:gdLst/>
            <a:ahLst/>
            <a:cxnLst/>
            <a:rect l="l" t="t" r="r" b="b"/>
            <a:pathLst>
              <a:path w="7560309" h="360045">
                <a:moveTo>
                  <a:pt x="0" y="359994"/>
                </a:moveTo>
                <a:lnTo>
                  <a:pt x="7559992" y="359994"/>
                </a:lnTo>
                <a:lnTo>
                  <a:pt x="7559992" y="0"/>
                </a:lnTo>
                <a:lnTo>
                  <a:pt x="0" y="0"/>
                </a:lnTo>
                <a:lnTo>
                  <a:pt x="0" y="3599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83820" y="349887"/>
            <a:ext cx="1792604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1">
                <a:solidFill>
                  <a:srgbClr val="7492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tiff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hyperlink" Target="http://www.grosfillexcontract.com/" TargetMode="Externa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3050" y="1460500"/>
            <a:ext cx="7162800" cy="830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3" b="9287"/>
          <a:stretch/>
        </p:blipFill>
        <p:spPr>
          <a:xfrm>
            <a:off x="360044" y="1384300"/>
            <a:ext cx="6838665" cy="8199093"/>
          </a:xfrm>
          <a:prstGeom prst="rect">
            <a:avLst/>
          </a:prstGeom>
        </p:spPr>
      </p:pic>
      <p:sp>
        <p:nvSpPr>
          <p:cNvPr id="4" name="object 2"/>
          <p:cNvSpPr txBox="1"/>
          <p:nvPr/>
        </p:nvSpPr>
        <p:spPr>
          <a:xfrm>
            <a:off x="2021499" y="9756101"/>
            <a:ext cx="3508848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58595B"/>
                </a:solidFill>
                <a:latin typeface="Gallery"/>
                <a:cs typeface="Gallery"/>
              </a:rPr>
              <a:t>ELEMENT PREMIUM</a:t>
            </a:r>
            <a:r>
              <a:rPr sz="2000" b="1" spc="-95" dirty="0">
                <a:solidFill>
                  <a:srgbClr val="58595B"/>
                </a:solidFill>
                <a:latin typeface="Gallery"/>
                <a:cs typeface="Gallery"/>
              </a:rPr>
              <a:t> </a:t>
            </a:r>
            <a:r>
              <a:rPr sz="2000" b="1" dirty="0">
                <a:solidFill>
                  <a:srgbClr val="58595B"/>
                </a:solidFill>
                <a:latin typeface="Gallery"/>
                <a:cs typeface="Gallery"/>
              </a:rPr>
              <a:t>3D</a:t>
            </a:r>
            <a:endParaRPr sz="2000" dirty="0">
              <a:latin typeface="Gallery"/>
              <a:cs typeface="Gallery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766053" y="10079329"/>
            <a:ext cx="5799701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3000" spc="-260" dirty="0" smtClean="0">
                <a:solidFill>
                  <a:srgbClr val="798A64"/>
                </a:solidFill>
                <a:latin typeface="Arial"/>
                <a:cs typeface="Arial"/>
              </a:rPr>
              <a:t>CEPPO DI GRE</a:t>
            </a:r>
            <a:endParaRPr sz="3000" dirty="0">
              <a:solidFill>
                <a:srgbClr val="798A64"/>
              </a:solidFill>
              <a:latin typeface="Arial"/>
              <a:cs typeface="Arial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0" y="9564344"/>
            <a:ext cx="7200265" cy="0"/>
          </a:xfrm>
          <a:custGeom>
            <a:avLst/>
            <a:gdLst/>
            <a:ahLst/>
            <a:cxnLst/>
            <a:rect l="l" t="t" r="r" b="b"/>
            <a:pathLst>
              <a:path w="7200265">
                <a:moveTo>
                  <a:pt x="0" y="0"/>
                </a:moveTo>
                <a:lnTo>
                  <a:pt x="7199998" y="0"/>
                </a:lnTo>
              </a:path>
            </a:pathLst>
          </a:custGeom>
          <a:ln w="38100">
            <a:solidFill>
              <a:srgbClr val="798A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5201998" y="9057663"/>
            <a:ext cx="1830663" cy="383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 txBox="1"/>
          <p:nvPr/>
        </p:nvSpPr>
        <p:spPr>
          <a:xfrm>
            <a:off x="6565754" y="10208935"/>
            <a:ext cx="644525" cy="241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700" b="1" spc="-25" dirty="0">
                <a:solidFill>
                  <a:srgbClr val="171A1B"/>
                </a:solidFill>
                <a:latin typeface="HelveticaNeueLT Std"/>
                <a:cs typeface="HelveticaNeueLT Std"/>
              </a:rPr>
              <a:t>F</a:t>
            </a:r>
            <a:r>
              <a:rPr sz="700" b="1" spc="15" dirty="0">
                <a:solidFill>
                  <a:srgbClr val="171A1B"/>
                </a:solidFill>
                <a:latin typeface="HelveticaNeueLT Std"/>
                <a:cs typeface="HelveticaNeueLT Std"/>
              </a:rPr>
              <a:t>ABRIC</a:t>
            </a:r>
            <a:r>
              <a:rPr sz="700" b="1" spc="-50" dirty="0">
                <a:solidFill>
                  <a:srgbClr val="171A1B"/>
                </a:solidFill>
                <a:latin typeface="HelveticaNeueLT Std"/>
                <a:cs typeface="HelveticaNeueLT Std"/>
              </a:rPr>
              <a:t>A</a:t>
            </a:r>
            <a:r>
              <a:rPr sz="700" b="1" spc="15" dirty="0">
                <a:solidFill>
                  <a:srgbClr val="171A1B"/>
                </a:solidFill>
                <a:latin typeface="HelveticaNeueLT Std"/>
                <a:cs typeface="HelveticaNeueLT Std"/>
              </a:rPr>
              <a:t>TIO</a:t>
            </a:r>
            <a:r>
              <a:rPr sz="700" b="1" dirty="0">
                <a:solidFill>
                  <a:srgbClr val="171A1B"/>
                </a:solidFill>
                <a:latin typeface="HelveticaNeueLT Std"/>
                <a:cs typeface="HelveticaNeueLT Std"/>
              </a:rPr>
              <a:t>N  </a:t>
            </a:r>
            <a:r>
              <a:rPr sz="700" b="1" spc="50" dirty="0">
                <a:solidFill>
                  <a:srgbClr val="171A1B"/>
                </a:solidFill>
                <a:latin typeface="HelveticaNeueLT Std"/>
                <a:cs typeface="HelveticaNeueLT Std"/>
              </a:rPr>
              <a:t>FR</a:t>
            </a:r>
            <a:r>
              <a:rPr sz="700" b="1" spc="-114" dirty="0">
                <a:solidFill>
                  <a:srgbClr val="171A1B"/>
                </a:solidFill>
                <a:latin typeface="HelveticaNeueLT Std"/>
                <a:cs typeface="HelveticaNeueLT Std"/>
              </a:rPr>
              <a:t> </a:t>
            </a:r>
            <a:r>
              <a:rPr sz="700" b="1" spc="50" dirty="0">
                <a:solidFill>
                  <a:srgbClr val="171A1B"/>
                </a:solidFill>
                <a:latin typeface="HelveticaNeueLT Std"/>
                <a:cs typeface="HelveticaNeueLT Std"/>
              </a:rPr>
              <a:t>AN</a:t>
            </a:r>
            <a:r>
              <a:rPr sz="700" b="1" spc="-114" dirty="0">
                <a:solidFill>
                  <a:srgbClr val="171A1B"/>
                </a:solidFill>
                <a:latin typeface="HelveticaNeueLT Std"/>
                <a:cs typeface="HelveticaNeueLT Std"/>
              </a:rPr>
              <a:t> </a:t>
            </a:r>
            <a:r>
              <a:rPr sz="700" b="1" spc="50" dirty="0">
                <a:solidFill>
                  <a:srgbClr val="171A1B"/>
                </a:solidFill>
                <a:latin typeface="HelveticaNeueLT Std"/>
                <a:cs typeface="HelveticaNeueLT Std"/>
              </a:rPr>
              <a:t>ÇA</a:t>
            </a:r>
            <a:r>
              <a:rPr sz="700" b="1" spc="-110" dirty="0">
                <a:solidFill>
                  <a:srgbClr val="171A1B"/>
                </a:solidFill>
                <a:latin typeface="HelveticaNeueLT Std"/>
                <a:cs typeface="HelveticaNeueLT Std"/>
              </a:rPr>
              <a:t> </a:t>
            </a:r>
            <a:r>
              <a:rPr sz="700" b="1" dirty="0">
                <a:solidFill>
                  <a:srgbClr val="171A1B"/>
                </a:solidFill>
                <a:latin typeface="HelveticaNeueLT Std"/>
                <a:cs typeface="HelveticaNeueLT Std"/>
              </a:rPr>
              <a:t>I</a:t>
            </a:r>
            <a:r>
              <a:rPr sz="700" b="1" spc="-114" dirty="0">
                <a:solidFill>
                  <a:srgbClr val="171A1B"/>
                </a:solidFill>
                <a:latin typeface="HelveticaNeueLT Std"/>
                <a:cs typeface="HelveticaNeueLT Std"/>
              </a:rPr>
              <a:t> </a:t>
            </a:r>
            <a:r>
              <a:rPr sz="700" b="1" spc="5" dirty="0">
                <a:solidFill>
                  <a:srgbClr val="171A1B"/>
                </a:solidFill>
                <a:latin typeface="HelveticaNeueLT Std"/>
                <a:cs typeface="HelveticaNeueLT Std"/>
              </a:rPr>
              <a:t>S</a:t>
            </a:r>
            <a:r>
              <a:rPr sz="700" b="1" spc="-110" dirty="0">
                <a:solidFill>
                  <a:srgbClr val="171A1B"/>
                </a:solidFill>
                <a:latin typeface="HelveticaNeueLT Std"/>
                <a:cs typeface="HelveticaNeueLT Std"/>
              </a:rPr>
              <a:t> </a:t>
            </a:r>
            <a:r>
              <a:rPr sz="700" b="1" spc="5" dirty="0">
                <a:solidFill>
                  <a:srgbClr val="171A1B"/>
                </a:solidFill>
                <a:latin typeface="HelveticaNeueLT Std"/>
                <a:cs typeface="HelveticaNeueLT Std"/>
              </a:rPr>
              <a:t>E</a:t>
            </a:r>
            <a:endParaRPr sz="700">
              <a:latin typeface="HelveticaNeueLT Std"/>
              <a:cs typeface="HelveticaNeueLT Std"/>
            </a:endParaRPr>
          </a:p>
        </p:txBody>
      </p:sp>
      <p:sp>
        <p:nvSpPr>
          <p:cNvPr id="11" name="object 9"/>
          <p:cNvSpPr/>
          <p:nvPr/>
        </p:nvSpPr>
        <p:spPr>
          <a:xfrm>
            <a:off x="6581292" y="10147737"/>
            <a:ext cx="208279" cy="0"/>
          </a:xfrm>
          <a:custGeom>
            <a:avLst/>
            <a:gdLst/>
            <a:ahLst/>
            <a:cxnLst/>
            <a:rect l="l" t="t" r="r" b="b"/>
            <a:pathLst>
              <a:path w="208279">
                <a:moveTo>
                  <a:pt x="0" y="0"/>
                </a:moveTo>
                <a:lnTo>
                  <a:pt x="207772" y="0"/>
                </a:lnTo>
              </a:path>
            </a:pathLst>
          </a:custGeom>
          <a:ln w="63487">
            <a:solidFill>
              <a:srgbClr val="2A76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/>
          <p:cNvSpPr/>
          <p:nvPr/>
        </p:nvSpPr>
        <p:spPr>
          <a:xfrm>
            <a:off x="6992225" y="10147737"/>
            <a:ext cx="208279" cy="0"/>
          </a:xfrm>
          <a:custGeom>
            <a:avLst/>
            <a:gdLst/>
            <a:ahLst/>
            <a:cxnLst/>
            <a:rect l="l" t="t" r="r" b="b"/>
            <a:pathLst>
              <a:path w="208279">
                <a:moveTo>
                  <a:pt x="0" y="0"/>
                </a:moveTo>
                <a:lnTo>
                  <a:pt x="207772" y="0"/>
                </a:lnTo>
              </a:path>
            </a:pathLst>
          </a:custGeom>
          <a:ln w="63487">
            <a:solidFill>
              <a:srgbClr val="D027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698" y="335425"/>
            <a:ext cx="2451262" cy="90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40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225221" y="3501313"/>
            <a:ext cx="1641144" cy="5058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3" t="799" r="10671" b="2225"/>
          <a:stretch/>
        </p:blipFill>
        <p:spPr>
          <a:xfrm>
            <a:off x="1687815" y="1260974"/>
            <a:ext cx="4164193" cy="7265886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733649" y="10330805"/>
            <a:ext cx="6111240" cy="33083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GROSFILLEX 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France 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et 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International </a:t>
            </a:r>
            <a:r>
              <a:rPr sz="850" dirty="0">
                <a:solidFill>
                  <a:srgbClr val="FFFFFF"/>
                </a:solidFill>
                <a:latin typeface="HelveticaNeueLT Std"/>
                <a:cs typeface="HelveticaNeueLT Std"/>
              </a:rPr>
              <a:t>- SARL Arbent - 01107 Oyonnax - </a:t>
            </a:r>
            <a:r>
              <a:rPr sz="850" spc="-35" dirty="0">
                <a:solidFill>
                  <a:srgbClr val="FFFFFF"/>
                </a:solidFill>
                <a:latin typeface="HelveticaNeueLT Std"/>
                <a:cs typeface="HelveticaNeueLT Std"/>
              </a:rPr>
              <a:t>Tél </a:t>
            </a:r>
            <a:r>
              <a:rPr sz="850" dirty="0">
                <a:solidFill>
                  <a:srgbClr val="FFFFFF"/>
                </a:solidFill>
                <a:latin typeface="HelveticaNeueLT Std"/>
                <a:cs typeface="HelveticaNeueLT Std"/>
              </a:rPr>
              <a:t>: +33 (0)4 74 73 30 30 - Fax : +33 (0)4 74 73 30</a:t>
            </a:r>
            <a:r>
              <a:rPr sz="850" spc="-40" dirty="0">
                <a:solidFill>
                  <a:srgbClr val="FFFFFF"/>
                </a:solidFill>
                <a:latin typeface="HelveticaNeueLT Std"/>
                <a:cs typeface="HelveticaNeueLT Std"/>
              </a:rPr>
              <a:t> </a:t>
            </a:r>
            <a:r>
              <a:rPr sz="850" dirty="0">
                <a:solidFill>
                  <a:srgbClr val="FFFFFF"/>
                </a:solidFill>
                <a:latin typeface="HelveticaNeueLT Std"/>
                <a:cs typeface="HelveticaNeueLT Std"/>
              </a:rPr>
              <a:t>54</a:t>
            </a:r>
            <a:endParaRPr sz="850">
              <a:latin typeface="HelveticaNeueLT Std"/>
              <a:cs typeface="HelveticaNeueLT Std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850" spc="2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www.grosfillexcontract.com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8993" y="180004"/>
            <a:ext cx="1260005" cy="4977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21054" y="1079408"/>
            <a:ext cx="3549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dirty="0">
                <a:solidFill>
                  <a:srgbClr val="58595B"/>
                </a:solidFill>
                <a:latin typeface="HelveticaNeueLT Std Lt"/>
                <a:cs typeface="HelveticaNeueLT Std Lt"/>
              </a:rPr>
              <a:t>Lame</a:t>
            </a:r>
            <a:r>
              <a:rPr sz="800" b="0" spc="-70" dirty="0">
                <a:solidFill>
                  <a:srgbClr val="58595B"/>
                </a:solidFill>
                <a:latin typeface="HelveticaNeueLT Std Lt"/>
                <a:cs typeface="HelveticaNeueLT Std Lt"/>
              </a:rPr>
              <a:t> </a:t>
            </a:r>
            <a:r>
              <a:rPr sz="800" b="0" dirty="0">
                <a:solidFill>
                  <a:srgbClr val="58595B"/>
                </a:solidFill>
                <a:latin typeface="HelveticaNeueLT Std Lt"/>
                <a:cs typeface="HelveticaNeueLT Std Lt"/>
              </a:rPr>
              <a:t>1</a:t>
            </a:r>
            <a:endParaRPr sz="800">
              <a:latin typeface="HelveticaNeueLT Std Lt"/>
              <a:cs typeface="HelveticaNeueLT Std L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03322" y="1079408"/>
            <a:ext cx="3549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dirty="0">
                <a:solidFill>
                  <a:srgbClr val="58595B"/>
                </a:solidFill>
                <a:latin typeface="HelveticaNeueLT Std Lt"/>
                <a:cs typeface="HelveticaNeueLT Std Lt"/>
              </a:rPr>
              <a:t>Lame</a:t>
            </a:r>
            <a:r>
              <a:rPr sz="800" b="0" spc="-70" dirty="0">
                <a:solidFill>
                  <a:srgbClr val="58595B"/>
                </a:solidFill>
                <a:latin typeface="HelveticaNeueLT Std Lt"/>
                <a:cs typeface="HelveticaNeueLT Std Lt"/>
              </a:rPr>
              <a:t> </a:t>
            </a:r>
            <a:r>
              <a:rPr sz="800" b="0" dirty="0">
                <a:solidFill>
                  <a:srgbClr val="58595B"/>
                </a:solidFill>
                <a:latin typeface="HelveticaNeueLT Std Lt"/>
                <a:cs typeface="HelveticaNeueLT Std Lt"/>
              </a:rPr>
              <a:t>2</a:t>
            </a:r>
            <a:endParaRPr sz="800">
              <a:latin typeface="HelveticaNeueLT Std Lt"/>
              <a:cs typeface="HelveticaNeueLT Std L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85590" y="1079408"/>
            <a:ext cx="3549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dirty="0">
                <a:solidFill>
                  <a:srgbClr val="58595B"/>
                </a:solidFill>
                <a:latin typeface="HelveticaNeueLT Std Lt"/>
                <a:cs typeface="HelveticaNeueLT Std Lt"/>
              </a:rPr>
              <a:t>Lame</a:t>
            </a:r>
            <a:r>
              <a:rPr sz="800" b="0" spc="-70" dirty="0">
                <a:solidFill>
                  <a:srgbClr val="58595B"/>
                </a:solidFill>
                <a:latin typeface="HelveticaNeueLT Std Lt"/>
                <a:cs typeface="HelveticaNeueLT Std Lt"/>
              </a:rPr>
              <a:t> </a:t>
            </a:r>
            <a:r>
              <a:rPr sz="800" b="0" dirty="0">
                <a:solidFill>
                  <a:srgbClr val="58595B"/>
                </a:solidFill>
                <a:latin typeface="HelveticaNeueLT Std Lt"/>
                <a:cs typeface="HelveticaNeueLT Std Lt"/>
              </a:rPr>
              <a:t>3</a:t>
            </a:r>
            <a:endParaRPr sz="800">
              <a:latin typeface="HelveticaNeueLT Std Lt"/>
              <a:cs typeface="HelveticaNeueLT Std L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77331" y="153818"/>
            <a:ext cx="3123572" cy="3322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808285"/>
                </a:solidFill>
                <a:latin typeface="Gallery"/>
                <a:cs typeface="Gallery"/>
              </a:rPr>
              <a:t>ELEMENT PREMIUM</a:t>
            </a:r>
            <a:r>
              <a:rPr sz="2000" b="1" spc="-95" dirty="0">
                <a:solidFill>
                  <a:srgbClr val="808285"/>
                </a:solidFill>
                <a:latin typeface="Gallery"/>
                <a:cs typeface="Gallery"/>
              </a:rPr>
              <a:t> </a:t>
            </a:r>
            <a:r>
              <a:rPr sz="2000" b="1" dirty="0">
                <a:solidFill>
                  <a:srgbClr val="808285"/>
                </a:solidFill>
                <a:latin typeface="Gallery"/>
                <a:cs typeface="Gallery"/>
              </a:rPr>
              <a:t>3D</a:t>
            </a:r>
            <a:endParaRPr sz="2000" dirty="0">
              <a:latin typeface="Gallery"/>
              <a:cs typeface="Gallery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24626" y="416866"/>
            <a:ext cx="478063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i="0" spc="25" dirty="0" smtClean="0">
                <a:solidFill>
                  <a:srgbClr val="798A64"/>
                </a:solidFill>
              </a:rPr>
              <a:t>CEPPO DI GRE</a:t>
            </a:r>
            <a:endParaRPr i="0" spc="25" dirty="0">
              <a:solidFill>
                <a:srgbClr val="798A64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52934" y="450656"/>
            <a:ext cx="76009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19"/>
              </a:lnSpc>
            </a:pPr>
            <a:r>
              <a:rPr lang="fr-FR" sz="800" dirty="0">
                <a:latin typeface="Arial"/>
                <a:cs typeface="Arial"/>
              </a:rPr>
              <a:t>P4401H41</a:t>
            </a:r>
            <a:endParaRPr lang="fr-FR" sz="800" dirty="0" smtClean="0">
              <a:latin typeface="Arial"/>
              <a:cs typeface="Arial"/>
            </a:endParaRPr>
          </a:p>
          <a:p>
            <a:pPr marL="12700">
              <a:lnSpc>
                <a:spcPts val="919"/>
              </a:lnSpc>
            </a:pPr>
            <a:r>
              <a:rPr lang="fr-FR" sz="800" dirty="0">
                <a:latin typeface="Arial"/>
                <a:cs typeface="Arial"/>
              </a:rPr>
              <a:t>3100038199077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14623" y="8568310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97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45376" y="8568310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97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77331" y="852913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10800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80399" y="1225479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10800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94188" y="8568310"/>
            <a:ext cx="0" cy="72390"/>
          </a:xfrm>
          <a:custGeom>
            <a:avLst/>
            <a:gdLst/>
            <a:ahLst/>
            <a:cxnLst/>
            <a:rect l="l" t="t" r="r" b="b"/>
            <a:pathLst>
              <a:path h="72390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92023" y="1139709"/>
            <a:ext cx="0" cy="72390"/>
          </a:xfrm>
          <a:custGeom>
            <a:avLst/>
            <a:gdLst/>
            <a:ahLst/>
            <a:cxnLst/>
            <a:rect l="l" t="t" r="r" b="b"/>
            <a:pathLst>
              <a:path h="72390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14621" y="1139709"/>
            <a:ext cx="0" cy="72390"/>
          </a:xfrm>
          <a:custGeom>
            <a:avLst/>
            <a:gdLst/>
            <a:ahLst/>
            <a:cxnLst/>
            <a:rect l="l" t="t" r="r" b="b"/>
            <a:pathLst>
              <a:path h="72390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65810" y="8568310"/>
            <a:ext cx="0" cy="72390"/>
          </a:xfrm>
          <a:custGeom>
            <a:avLst/>
            <a:gdLst/>
            <a:ahLst/>
            <a:cxnLst/>
            <a:rect l="l" t="t" r="r" b="b"/>
            <a:pathLst>
              <a:path h="72390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69423" y="1139709"/>
            <a:ext cx="0" cy="72390"/>
          </a:xfrm>
          <a:custGeom>
            <a:avLst/>
            <a:gdLst/>
            <a:ahLst/>
            <a:cxnLst/>
            <a:rect l="l" t="t" r="r" b="b"/>
            <a:pathLst>
              <a:path h="72390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46824" y="1139709"/>
            <a:ext cx="0" cy="72390"/>
          </a:xfrm>
          <a:custGeom>
            <a:avLst/>
            <a:gdLst/>
            <a:ahLst/>
            <a:cxnLst/>
            <a:rect l="l" t="t" r="r" b="b"/>
            <a:pathLst>
              <a:path h="72390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200485" y="8531411"/>
            <a:ext cx="4000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58595B"/>
                </a:solidFill>
                <a:latin typeface="Arial"/>
                <a:cs typeface="Arial"/>
              </a:rPr>
              <a:t>500</a:t>
            </a:r>
            <a:r>
              <a:rPr sz="800" spc="-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58595B"/>
                </a:solidFill>
                <a:latin typeface="Arial"/>
                <a:cs typeface="Arial"/>
              </a:rPr>
              <a:t>mm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80010" y="8531411"/>
            <a:ext cx="4000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58595B"/>
                </a:solidFill>
                <a:latin typeface="Arial"/>
                <a:cs typeface="Arial"/>
              </a:rPr>
              <a:t>500</a:t>
            </a:r>
            <a:r>
              <a:rPr sz="800" spc="-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58595B"/>
                </a:solidFill>
                <a:latin typeface="Arial"/>
                <a:cs typeface="Arial"/>
              </a:rPr>
              <a:t>mm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92832" y="8770979"/>
            <a:ext cx="5645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58595B"/>
                </a:solidFill>
                <a:latin typeface="Arial"/>
                <a:cs typeface="Arial"/>
              </a:rPr>
              <a:t>1500</a:t>
            </a:r>
            <a:r>
              <a:rPr sz="1000" spc="-6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00" spc="35" dirty="0">
                <a:solidFill>
                  <a:srgbClr val="58595B"/>
                </a:solidFill>
                <a:latin typeface="Arial"/>
                <a:cs typeface="Arial"/>
              </a:rPr>
              <a:t>mm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02104" y="4578242"/>
            <a:ext cx="174625" cy="564515"/>
          </a:xfrm>
          <a:prstGeom prst="rect">
            <a:avLst/>
          </a:prstGeom>
        </p:spPr>
        <p:txBody>
          <a:bodyPr vert="vert270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2600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35" dirty="0">
                <a:solidFill>
                  <a:srgbClr val="231F20"/>
                </a:solidFill>
                <a:latin typeface="Arial"/>
                <a:cs typeface="Arial"/>
              </a:rPr>
              <a:t>mm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959617" y="8531411"/>
            <a:ext cx="4000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58595B"/>
                </a:solidFill>
                <a:latin typeface="Arial"/>
                <a:cs typeface="Arial"/>
              </a:rPr>
              <a:t>500</a:t>
            </a:r>
            <a:r>
              <a:rPr sz="800" spc="-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58595B"/>
                </a:solidFill>
                <a:latin typeface="Arial"/>
                <a:cs typeface="Arial"/>
              </a:rPr>
              <a:t>mm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784257" y="8748004"/>
            <a:ext cx="3998595" cy="0"/>
          </a:xfrm>
          <a:custGeom>
            <a:avLst/>
            <a:gdLst/>
            <a:ahLst/>
            <a:cxnLst/>
            <a:rect l="l" t="t" r="r" b="b"/>
            <a:pathLst>
              <a:path w="3998595">
                <a:moveTo>
                  <a:pt x="0" y="0"/>
                </a:moveTo>
                <a:lnTo>
                  <a:pt x="3998264" y="0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31600" y="8721308"/>
            <a:ext cx="73660" cy="53975"/>
          </a:xfrm>
          <a:custGeom>
            <a:avLst/>
            <a:gdLst/>
            <a:ahLst/>
            <a:cxnLst/>
            <a:rect l="l" t="t" r="r" b="b"/>
            <a:pathLst>
              <a:path w="73660" h="53975">
                <a:moveTo>
                  <a:pt x="73355" y="0"/>
                </a:moveTo>
                <a:lnTo>
                  <a:pt x="0" y="26695"/>
                </a:lnTo>
                <a:lnTo>
                  <a:pt x="73355" y="53390"/>
                </a:lnTo>
                <a:lnTo>
                  <a:pt x="61710" y="37540"/>
                </a:lnTo>
                <a:lnTo>
                  <a:pt x="57829" y="26695"/>
                </a:lnTo>
                <a:lnTo>
                  <a:pt x="61710" y="15850"/>
                </a:lnTo>
                <a:lnTo>
                  <a:pt x="7335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61820" y="8721308"/>
            <a:ext cx="73660" cy="53975"/>
          </a:xfrm>
          <a:custGeom>
            <a:avLst/>
            <a:gdLst/>
            <a:ahLst/>
            <a:cxnLst/>
            <a:rect l="l" t="t" r="r" b="b"/>
            <a:pathLst>
              <a:path w="73660" h="53975">
                <a:moveTo>
                  <a:pt x="0" y="0"/>
                </a:moveTo>
                <a:lnTo>
                  <a:pt x="11644" y="15850"/>
                </a:lnTo>
                <a:lnTo>
                  <a:pt x="15525" y="26695"/>
                </a:lnTo>
                <a:lnTo>
                  <a:pt x="11644" y="37540"/>
                </a:lnTo>
                <a:lnTo>
                  <a:pt x="0" y="53390"/>
                </a:lnTo>
                <a:lnTo>
                  <a:pt x="73355" y="26695"/>
                </a:lnTo>
                <a:lnTo>
                  <a:pt x="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07708" y="1291370"/>
            <a:ext cx="0" cy="7138034"/>
          </a:xfrm>
          <a:custGeom>
            <a:avLst/>
            <a:gdLst/>
            <a:ahLst/>
            <a:cxnLst/>
            <a:rect l="l" t="t" r="r" b="b"/>
            <a:pathLst>
              <a:path h="7138034">
                <a:moveTo>
                  <a:pt x="0" y="7137882"/>
                </a:moveTo>
                <a:lnTo>
                  <a:pt x="0" y="0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81012" y="8408555"/>
            <a:ext cx="53975" cy="73660"/>
          </a:xfrm>
          <a:custGeom>
            <a:avLst/>
            <a:gdLst/>
            <a:ahLst/>
            <a:cxnLst/>
            <a:rect l="l" t="t" r="r" b="b"/>
            <a:pathLst>
              <a:path w="53975" h="73659">
                <a:moveTo>
                  <a:pt x="0" y="0"/>
                </a:moveTo>
                <a:lnTo>
                  <a:pt x="26695" y="73355"/>
                </a:lnTo>
                <a:lnTo>
                  <a:pt x="47740" y="15525"/>
                </a:lnTo>
                <a:lnTo>
                  <a:pt x="26695" y="15525"/>
                </a:lnTo>
                <a:lnTo>
                  <a:pt x="15850" y="11644"/>
                </a:lnTo>
                <a:lnTo>
                  <a:pt x="0" y="0"/>
                </a:lnTo>
                <a:close/>
              </a:path>
              <a:path w="53975" h="73659">
                <a:moveTo>
                  <a:pt x="53390" y="0"/>
                </a:moveTo>
                <a:lnTo>
                  <a:pt x="37540" y="11644"/>
                </a:lnTo>
                <a:lnTo>
                  <a:pt x="26695" y="15525"/>
                </a:lnTo>
                <a:lnTo>
                  <a:pt x="47740" y="15525"/>
                </a:lnTo>
                <a:lnTo>
                  <a:pt x="5339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81012" y="1238709"/>
            <a:ext cx="53975" cy="73660"/>
          </a:xfrm>
          <a:custGeom>
            <a:avLst/>
            <a:gdLst/>
            <a:ahLst/>
            <a:cxnLst/>
            <a:rect l="l" t="t" r="r" b="b"/>
            <a:pathLst>
              <a:path w="53975" h="73659">
                <a:moveTo>
                  <a:pt x="26695" y="0"/>
                </a:moveTo>
                <a:lnTo>
                  <a:pt x="0" y="73355"/>
                </a:lnTo>
                <a:lnTo>
                  <a:pt x="15850" y="61710"/>
                </a:lnTo>
                <a:lnTo>
                  <a:pt x="26695" y="57829"/>
                </a:lnTo>
                <a:lnTo>
                  <a:pt x="47740" y="57829"/>
                </a:lnTo>
                <a:lnTo>
                  <a:pt x="26695" y="0"/>
                </a:lnTo>
                <a:close/>
              </a:path>
              <a:path w="53975" h="73659">
                <a:moveTo>
                  <a:pt x="47740" y="57829"/>
                </a:moveTo>
                <a:lnTo>
                  <a:pt x="26695" y="57829"/>
                </a:lnTo>
                <a:lnTo>
                  <a:pt x="37540" y="61710"/>
                </a:lnTo>
                <a:lnTo>
                  <a:pt x="53390" y="73355"/>
                </a:lnTo>
                <a:lnTo>
                  <a:pt x="47740" y="5782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 flipV="1">
            <a:off x="1889465" y="9045695"/>
            <a:ext cx="5670654" cy="45719"/>
          </a:xfrm>
          <a:custGeom>
            <a:avLst/>
            <a:gdLst/>
            <a:ahLst/>
            <a:cxnLst/>
            <a:rect l="l" t="t" r="r" b="b"/>
            <a:pathLst>
              <a:path w="5788025">
                <a:moveTo>
                  <a:pt x="0" y="0"/>
                </a:moveTo>
                <a:lnTo>
                  <a:pt x="5787898" y="0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908315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96" y="0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3473" y="9651412"/>
            <a:ext cx="257869" cy="1014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9057" y="9741536"/>
            <a:ext cx="250190" cy="17145"/>
          </a:xfrm>
          <a:custGeom>
            <a:avLst/>
            <a:gdLst/>
            <a:ahLst/>
            <a:cxnLst/>
            <a:rect l="l" t="t" r="r" b="b"/>
            <a:pathLst>
              <a:path w="250190" h="17145">
                <a:moveTo>
                  <a:pt x="249948" y="17043"/>
                </a:moveTo>
                <a:lnTo>
                  <a:pt x="0" y="0"/>
                </a:lnTo>
              </a:path>
            </a:pathLst>
          </a:custGeom>
          <a:ln w="650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5059" y="9559723"/>
            <a:ext cx="329572" cy="2021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4073" y="9491154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0" y="347319"/>
                </a:moveTo>
                <a:lnTo>
                  <a:pt x="347294" y="347319"/>
                </a:lnTo>
                <a:lnTo>
                  <a:pt x="347294" y="0"/>
                </a:lnTo>
                <a:lnTo>
                  <a:pt x="0" y="0"/>
                </a:lnTo>
                <a:lnTo>
                  <a:pt x="0" y="347319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44952" y="9487979"/>
            <a:ext cx="353745" cy="3536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62800" y="8928204"/>
            <a:ext cx="1703565" cy="52451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900" b="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POUR UNE FINITION</a:t>
            </a:r>
            <a:r>
              <a:rPr sz="900" b="0" spc="-9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 </a:t>
            </a:r>
            <a:r>
              <a:rPr sz="900" b="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RÉUSSIE</a:t>
            </a:r>
            <a:endParaRPr sz="900" dirty="0">
              <a:latin typeface="HelveticaNeueLT Std Lt"/>
              <a:cs typeface="HelveticaNeueLT Std Lt"/>
            </a:endParaRPr>
          </a:p>
          <a:p>
            <a:pPr marL="17780" marR="272415">
              <a:lnSpc>
                <a:spcPct val="100000"/>
              </a:lnSpc>
              <a:spcBef>
                <a:spcPts val="434"/>
              </a:spcBef>
            </a:pPr>
            <a:r>
              <a:rPr sz="800" b="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Finition </a:t>
            </a:r>
            <a:r>
              <a:rPr sz="800" b="0" spc="-5" dirty="0">
                <a:solidFill>
                  <a:srgbClr val="231F20"/>
                </a:solidFill>
                <a:latin typeface="HelveticaNeueLT Std Lt"/>
                <a:cs typeface="HelveticaNeueLT Std Lt"/>
              </a:rPr>
              <a:t>d’Extrêmité</a:t>
            </a:r>
            <a:r>
              <a:rPr sz="800" b="0" spc="-6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 </a:t>
            </a:r>
            <a:r>
              <a:rPr sz="800" b="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Clippable  (FEC)</a:t>
            </a:r>
            <a:endParaRPr sz="800" dirty="0">
              <a:latin typeface="HelveticaNeueLT Std Lt"/>
              <a:cs typeface="HelveticaNeueLT Std Lt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732279" y="9183245"/>
            <a:ext cx="13900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b="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Finition d’Angle</a:t>
            </a:r>
            <a:r>
              <a:rPr sz="800" b="0" spc="-8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 </a:t>
            </a:r>
            <a:r>
              <a:rPr sz="800" b="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Interne/Externe  (AIE)</a:t>
            </a:r>
            <a:endParaRPr sz="800">
              <a:latin typeface="HelveticaNeueLT Std Lt"/>
              <a:cs typeface="HelveticaNeueLT Std Lt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989751" y="2755900"/>
            <a:ext cx="1446099" cy="450764"/>
          </a:xfrm>
          <a:prstGeom prst="rect">
            <a:avLst/>
          </a:prstGeom>
          <a:solidFill>
            <a:srgbClr val="798963"/>
          </a:solidFill>
        </p:spPr>
        <p:txBody>
          <a:bodyPr vert="horz" wrap="square" lIns="0" tIns="1905" rIns="0" bIns="0" rtlCol="0">
            <a:spAutoFit/>
          </a:bodyPr>
          <a:lstStyle/>
          <a:p>
            <a:pPr marL="46990">
              <a:lnSpc>
                <a:spcPts val="1380"/>
              </a:lnSpc>
              <a:spcBef>
                <a:spcPts val="15"/>
              </a:spcBef>
            </a:pPr>
            <a:r>
              <a:rPr sz="1300" b="0" spc="-5" dirty="0">
                <a:solidFill>
                  <a:srgbClr val="FFFFFF"/>
                </a:solidFill>
                <a:latin typeface="HelveticaNeueLT Std Lt Cn"/>
                <a:cs typeface="HelveticaNeueLT Std Lt Cn"/>
              </a:rPr>
              <a:t>PACK </a:t>
            </a:r>
            <a:r>
              <a:rPr sz="1300" b="0" spc="5" dirty="0">
                <a:solidFill>
                  <a:srgbClr val="FFFFFF"/>
                </a:solidFill>
                <a:latin typeface="HelveticaNeueLT Std Lt Cn"/>
                <a:cs typeface="HelveticaNeueLT Std Lt Cn"/>
              </a:rPr>
              <a:t>3</a:t>
            </a:r>
            <a:r>
              <a:rPr sz="1300" b="0" spc="-50" dirty="0">
                <a:solidFill>
                  <a:srgbClr val="FFFFFF"/>
                </a:solidFill>
                <a:latin typeface="HelveticaNeueLT Std Lt Cn"/>
                <a:cs typeface="HelveticaNeueLT Std Lt Cn"/>
              </a:rPr>
              <a:t> </a:t>
            </a:r>
            <a:r>
              <a:rPr sz="1300" b="0" spc="10" dirty="0">
                <a:solidFill>
                  <a:srgbClr val="FFFFFF"/>
                </a:solidFill>
                <a:latin typeface="HelveticaNeueLT Std Lt Cn"/>
                <a:cs typeface="HelveticaNeueLT Std Lt Cn"/>
              </a:rPr>
              <a:t>LAMES</a:t>
            </a:r>
            <a:endParaRPr sz="1300" dirty="0">
              <a:latin typeface="HelveticaNeueLT Std Lt Cn"/>
              <a:cs typeface="HelveticaNeueLT Std Lt Cn"/>
            </a:endParaRPr>
          </a:p>
          <a:p>
            <a:pPr marL="46990">
              <a:lnSpc>
                <a:spcPts val="2145"/>
              </a:lnSpc>
            </a:pPr>
            <a:r>
              <a:rPr sz="1950" spc="-114" dirty="0">
                <a:solidFill>
                  <a:srgbClr val="FFFFFF"/>
                </a:solidFill>
                <a:latin typeface="Arial"/>
                <a:cs typeface="Arial"/>
              </a:rPr>
              <a:t>3,9</a:t>
            </a:r>
            <a:r>
              <a:rPr sz="19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-1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25" spc="-187" baseline="314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725" baseline="31400" dirty="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32175" y="7573435"/>
            <a:ext cx="271145" cy="825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350" spc="25" dirty="0">
                <a:solidFill>
                  <a:srgbClr val="231F20"/>
                </a:solidFill>
                <a:latin typeface="Arial"/>
                <a:cs typeface="Arial"/>
              </a:rPr>
              <a:t>GARANTIE</a:t>
            </a:r>
            <a:endParaRPr sz="35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32176" y="7621609"/>
            <a:ext cx="267335" cy="774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300" spc="10" dirty="0">
                <a:solidFill>
                  <a:srgbClr val="231F20"/>
                </a:solidFill>
                <a:latin typeface="Arial"/>
                <a:cs typeface="Arial"/>
              </a:rPr>
              <a:t>GUARANTEE</a:t>
            </a:r>
            <a:endParaRPr sz="3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32474" y="7898498"/>
            <a:ext cx="269240" cy="774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300" spc="45" dirty="0">
                <a:solidFill>
                  <a:srgbClr val="231F20"/>
                </a:solidFill>
                <a:latin typeface="Arial"/>
                <a:cs typeface="Arial"/>
              </a:rPr>
              <a:t>ANS/</a:t>
            </a:r>
            <a:r>
              <a:rPr sz="300" spc="15" dirty="0">
                <a:solidFill>
                  <a:srgbClr val="231F20"/>
                </a:solidFill>
                <a:latin typeface="Arial"/>
                <a:cs typeface="Arial"/>
              </a:rPr>
              <a:t>YEARS</a:t>
            </a:r>
            <a:endParaRPr sz="3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13852" y="7628167"/>
            <a:ext cx="291465" cy="3263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950" b="1" spc="10" dirty="0">
                <a:solidFill>
                  <a:srgbClr val="231F20"/>
                </a:solidFill>
                <a:latin typeface="HelveticaNeueLT Std"/>
                <a:cs typeface="HelveticaNeueLT Std"/>
              </a:rPr>
              <a:t>10</a:t>
            </a:r>
            <a:endParaRPr sz="1950">
              <a:latin typeface="HelveticaNeueLT Std"/>
              <a:cs typeface="HelveticaNeueLT Std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182410" y="7576820"/>
            <a:ext cx="355600" cy="401320"/>
          </a:xfrm>
          <a:custGeom>
            <a:avLst/>
            <a:gdLst/>
            <a:ahLst/>
            <a:cxnLst/>
            <a:rect l="l" t="t" r="r" b="b"/>
            <a:pathLst>
              <a:path w="355600" h="401320">
                <a:moveTo>
                  <a:pt x="0" y="400748"/>
                </a:moveTo>
                <a:lnTo>
                  <a:pt x="355168" y="400748"/>
                </a:lnTo>
                <a:lnTo>
                  <a:pt x="355168" y="0"/>
                </a:lnTo>
                <a:lnTo>
                  <a:pt x="0" y="0"/>
                </a:lnTo>
                <a:lnTo>
                  <a:pt x="0" y="400748"/>
                </a:lnTo>
                <a:close/>
              </a:path>
            </a:pathLst>
          </a:custGeom>
          <a:ln w="482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08290" y="7300806"/>
            <a:ext cx="118351" cy="2153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93355" y="7300810"/>
            <a:ext cx="118351" cy="2153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5997867" y="1279664"/>
            <a:ext cx="372110" cy="18224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55244">
              <a:lnSpc>
                <a:spcPts val="1385"/>
              </a:lnSpc>
            </a:pPr>
            <a:r>
              <a:rPr sz="1200" dirty="0">
                <a:solidFill>
                  <a:srgbClr val="FFFFFF"/>
                </a:solidFill>
                <a:latin typeface="HelveticaNeueLT Std"/>
                <a:cs typeface="HelveticaNeueLT Std"/>
              </a:rPr>
              <a:t>6</a:t>
            </a:r>
            <a:r>
              <a:rPr sz="1200" spc="-175" dirty="0">
                <a:solidFill>
                  <a:srgbClr val="FFFFFF"/>
                </a:solidFill>
                <a:latin typeface="HelveticaNeueLT Std"/>
                <a:cs typeface="HelveticaNeueLT Std"/>
              </a:rPr>
              <a:t> </a:t>
            </a:r>
            <a:r>
              <a:rPr sz="700" dirty="0">
                <a:solidFill>
                  <a:srgbClr val="FFFFFF"/>
                </a:solidFill>
                <a:latin typeface="HelveticaNeueLT Std"/>
                <a:cs typeface="HelveticaNeueLT Std"/>
              </a:rPr>
              <a:t>mm</a:t>
            </a:r>
            <a:endParaRPr sz="700">
              <a:latin typeface="HelveticaNeueLT Std"/>
              <a:cs typeface="HelveticaNeueLT Std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6137592" y="1225479"/>
            <a:ext cx="92710" cy="46355"/>
          </a:xfrm>
          <a:custGeom>
            <a:avLst/>
            <a:gdLst/>
            <a:ahLst/>
            <a:cxnLst/>
            <a:rect l="l" t="t" r="r" b="b"/>
            <a:pathLst>
              <a:path w="92710" h="46355">
                <a:moveTo>
                  <a:pt x="92468" y="0"/>
                </a:moveTo>
                <a:lnTo>
                  <a:pt x="0" y="0"/>
                </a:lnTo>
                <a:lnTo>
                  <a:pt x="46240" y="46240"/>
                </a:lnTo>
                <a:lnTo>
                  <a:pt x="9246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137595" y="1469710"/>
            <a:ext cx="92710" cy="46355"/>
          </a:xfrm>
          <a:custGeom>
            <a:avLst/>
            <a:gdLst/>
            <a:ahLst/>
            <a:cxnLst/>
            <a:rect l="l" t="t" r="r" b="b"/>
            <a:pathLst>
              <a:path w="92710" h="46355">
                <a:moveTo>
                  <a:pt x="46228" y="0"/>
                </a:moveTo>
                <a:lnTo>
                  <a:pt x="0" y="46240"/>
                </a:lnTo>
                <a:lnTo>
                  <a:pt x="92468" y="46240"/>
                </a:lnTo>
                <a:lnTo>
                  <a:pt x="4622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778841" y="3869206"/>
            <a:ext cx="158750" cy="402590"/>
          </a:xfrm>
          <a:custGeom>
            <a:avLst/>
            <a:gdLst/>
            <a:ahLst/>
            <a:cxnLst/>
            <a:rect l="l" t="t" r="r" b="b"/>
            <a:pathLst>
              <a:path w="158750" h="402589">
                <a:moveTo>
                  <a:pt x="0" y="402513"/>
                </a:moveTo>
                <a:lnTo>
                  <a:pt x="158280" y="402513"/>
                </a:lnTo>
                <a:lnTo>
                  <a:pt x="158280" y="0"/>
                </a:lnTo>
                <a:lnTo>
                  <a:pt x="0" y="0"/>
                </a:lnTo>
                <a:lnTo>
                  <a:pt x="0" y="402513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950506" y="3869206"/>
            <a:ext cx="158750" cy="402590"/>
          </a:xfrm>
          <a:custGeom>
            <a:avLst/>
            <a:gdLst/>
            <a:ahLst/>
            <a:cxnLst/>
            <a:rect l="l" t="t" r="r" b="b"/>
            <a:pathLst>
              <a:path w="158750" h="402589">
                <a:moveTo>
                  <a:pt x="0" y="402513"/>
                </a:moveTo>
                <a:lnTo>
                  <a:pt x="158280" y="402513"/>
                </a:lnTo>
                <a:lnTo>
                  <a:pt x="158280" y="0"/>
                </a:lnTo>
                <a:lnTo>
                  <a:pt x="0" y="0"/>
                </a:lnTo>
                <a:lnTo>
                  <a:pt x="0" y="402513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124700" y="3869206"/>
            <a:ext cx="158750" cy="402590"/>
          </a:xfrm>
          <a:custGeom>
            <a:avLst/>
            <a:gdLst/>
            <a:ahLst/>
            <a:cxnLst/>
            <a:rect l="l" t="t" r="r" b="b"/>
            <a:pathLst>
              <a:path w="158750" h="402589">
                <a:moveTo>
                  <a:pt x="0" y="402513"/>
                </a:moveTo>
                <a:lnTo>
                  <a:pt x="158280" y="402513"/>
                </a:lnTo>
                <a:lnTo>
                  <a:pt x="158280" y="0"/>
                </a:lnTo>
                <a:lnTo>
                  <a:pt x="0" y="0"/>
                </a:lnTo>
                <a:lnTo>
                  <a:pt x="0" y="402513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5952816" y="3883198"/>
            <a:ext cx="776074" cy="26853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280"/>
              </a:spcBef>
            </a:pPr>
            <a:r>
              <a:rPr sz="1050" dirty="0" smtClean="0">
                <a:solidFill>
                  <a:srgbClr val="798A64"/>
                </a:solidFill>
                <a:latin typeface="Arial"/>
                <a:cs typeface="Arial"/>
              </a:rPr>
              <a:t>POSE</a:t>
            </a:r>
            <a:r>
              <a:rPr lang="fr-FR" sz="1050" dirty="0" smtClean="0">
                <a:solidFill>
                  <a:srgbClr val="798A64"/>
                </a:solidFill>
                <a:latin typeface="Arial"/>
                <a:cs typeface="Arial"/>
              </a:rPr>
              <a:t> CONTINUE</a:t>
            </a:r>
            <a:endParaRPr sz="1050" dirty="0">
              <a:solidFill>
                <a:srgbClr val="798A64"/>
              </a:solidFill>
              <a:latin typeface="Arial"/>
              <a:cs typeface="Arial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179997" y="8006397"/>
            <a:ext cx="746810" cy="81741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100756" y="4788830"/>
            <a:ext cx="99060" cy="76835"/>
          </a:xfrm>
          <a:custGeom>
            <a:avLst/>
            <a:gdLst/>
            <a:ahLst/>
            <a:cxnLst/>
            <a:rect l="l" t="t" r="r" b="b"/>
            <a:pathLst>
              <a:path w="99060" h="76834">
                <a:moveTo>
                  <a:pt x="80429" y="0"/>
                </a:moveTo>
                <a:lnTo>
                  <a:pt x="0" y="40716"/>
                </a:lnTo>
                <a:lnTo>
                  <a:pt x="18148" y="76568"/>
                </a:lnTo>
                <a:lnTo>
                  <a:pt x="98577" y="35852"/>
                </a:lnTo>
                <a:lnTo>
                  <a:pt x="804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266300" y="4720723"/>
            <a:ext cx="115100" cy="897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276595" y="4902097"/>
            <a:ext cx="94615" cy="210820"/>
          </a:xfrm>
          <a:custGeom>
            <a:avLst/>
            <a:gdLst/>
            <a:ahLst/>
            <a:cxnLst/>
            <a:rect l="l" t="t" r="r" b="b"/>
            <a:pathLst>
              <a:path w="94614" h="210820">
                <a:moveTo>
                  <a:pt x="94513" y="0"/>
                </a:moveTo>
                <a:lnTo>
                  <a:pt x="0" y="0"/>
                </a:lnTo>
                <a:lnTo>
                  <a:pt x="47256" y="210210"/>
                </a:lnTo>
                <a:lnTo>
                  <a:pt x="9451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448906" y="4788830"/>
            <a:ext cx="99060" cy="76835"/>
          </a:xfrm>
          <a:custGeom>
            <a:avLst/>
            <a:gdLst/>
            <a:ahLst/>
            <a:cxnLst/>
            <a:rect l="l" t="t" r="r" b="b"/>
            <a:pathLst>
              <a:path w="99059" h="76834">
                <a:moveTo>
                  <a:pt x="18148" y="0"/>
                </a:moveTo>
                <a:lnTo>
                  <a:pt x="0" y="35852"/>
                </a:lnTo>
                <a:lnTo>
                  <a:pt x="80429" y="76568"/>
                </a:lnTo>
                <a:lnTo>
                  <a:pt x="98577" y="40716"/>
                </a:lnTo>
                <a:lnTo>
                  <a:pt x="1814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988663" y="4830314"/>
            <a:ext cx="673735" cy="536575"/>
          </a:xfrm>
          <a:custGeom>
            <a:avLst/>
            <a:gdLst/>
            <a:ahLst/>
            <a:cxnLst/>
            <a:rect l="l" t="t" r="r" b="b"/>
            <a:pathLst>
              <a:path w="673734" h="536575">
                <a:moveTo>
                  <a:pt x="494080" y="41021"/>
                </a:moveTo>
                <a:lnTo>
                  <a:pt x="336791" y="41021"/>
                </a:lnTo>
                <a:lnTo>
                  <a:pt x="384704" y="45042"/>
                </a:lnTo>
                <a:lnTo>
                  <a:pt x="430179" y="56686"/>
                </a:lnTo>
                <a:lnTo>
                  <a:pt x="472602" y="75319"/>
                </a:lnTo>
                <a:lnTo>
                  <a:pt x="511359" y="100309"/>
                </a:lnTo>
                <a:lnTo>
                  <a:pt x="545838" y="131025"/>
                </a:lnTo>
                <a:lnTo>
                  <a:pt x="575424" y="166835"/>
                </a:lnTo>
                <a:lnTo>
                  <a:pt x="599504" y="207105"/>
                </a:lnTo>
                <a:lnTo>
                  <a:pt x="617464" y="251204"/>
                </a:lnTo>
                <a:lnTo>
                  <a:pt x="628692" y="298500"/>
                </a:lnTo>
                <a:lnTo>
                  <a:pt x="632574" y="348361"/>
                </a:lnTo>
                <a:lnTo>
                  <a:pt x="632000" y="368617"/>
                </a:lnTo>
                <a:lnTo>
                  <a:pt x="625890" y="413007"/>
                </a:lnTo>
                <a:lnTo>
                  <a:pt x="608146" y="471994"/>
                </a:lnTo>
                <a:lnTo>
                  <a:pt x="572668" y="536041"/>
                </a:lnTo>
                <a:lnTo>
                  <a:pt x="620623" y="536041"/>
                </a:lnTo>
                <a:lnTo>
                  <a:pt x="652115" y="468072"/>
                </a:lnTo>
                <a:lnTo>
                  <a:pt x="667753" y="407941"/>
                </a:lnTo>
                <a:lnTo>
                  <a:pt x="673065" y="364771"/>
                </a:lnTo>
                <a:lnTo>
                  <a:pt x="673582" y="347687"/>
                </a:lnTo>
                <a:lnTo>
                  <a:pt x="670502" y="300575"/>
                </a:lnTo>
                <a:lnTo>
                  <a:pt x="661531" y="255368"/>
                </a:lnTo>
                <a:lnTo>
                  <a:pt x="647074" y="212485"/>
                </a:lnTo>
                <a:lnTo>
                  <a:pt x="627535" y="172343"/>
                </a:lnTo>
                <a:lnTo>
                  <a:pt x="603319" y="135360"/>
                </a:lnTo>
                <a:lnTo>
                  <a:pt x="574828" y="101954"/>
                </a:lnTo>
                <a:lnTo>
                  <a:pt x="542469" y="72541"/>
                </a:lnTo>
                <a:lnTo>
                  <a:pt x="506646" y="47539"/>
                </a:lnTo>
                <a:lnTo>
                  <a:pt x="494080" y="41021"/>
                </a:lnTo>
                <a:close/>
              </a:path>
              <a:path w="673734" h="536575">
                <a:moveTo>
                  <a:pt x="336791" y="0"/>
                </a:moveTo>
                <a:lnTo>
                  <a:pt x="291154" y="3180"/>
                </a:lnTo>
                <a:lnTo>
                  <a:pt x="247364" y="12441"/>
                </a:lnTo>
                <a:lnTo>
                  <a:pt x="205825" y="27367"/>
                </a:lnTo>
                <a:lnTo>
                  <a:pt x="166941" y="47539"/>
                </a:lnTo>
                <a:lnTo>
                  <a:pt x="131118" y="72541"/>
                </a:lnTo>
                <a:lnTo>
                  <a:pt x="98758" y="101954"/>
                </a:lnTo>
                <a:lnTo>
                  <a:pt x="70267" y="135360"/>
                </a:lnTo>
                <a:lnTo>
                  <a:pt x="46049" y="172343"/>
                </a:lnTo>
                <a:lnTo>
                  <a:pt x="26509" y="212485"/>
                </a:lnTo>
                <a:lnTo>
                  <a:pt x="12051" y="255368"/>
                </a:lnTo>
                <a:lnTo>
                  <a:pt x="3080" y="300575"/>
                </a:lnTo>
                <a:lnTo>
                  <a:pt x="0" y="347687"/>
                </a:lnTo>
                <a:lnTo>
                  <a:pt x="41021" y="347687"/>
                </a:lnTo>
                <a:lnTo>
                  <a:pt x="44899" y="298009"/>
                </a:lnTo>
                <a:lnTo>
                  <a:pt x="56124" y="250859"/>
                </a:lnTo>
                <a:lnTo>
                  <a:pt x="74082" y="206874"/>
                </a:lnTo>
                <a:lnTo>
                  <a:pt x="98161" y="166689"/>
                </a:lnTo>
                <a:lnTo>
                  <a:pt x="127746" y="130941"/>
                </a:lnTo>
                <a:lnTo>
                  <a:pt x="162223" y="100266"/>
                </a:lnTo>
                <a:lnTo>
                  <a:pt x="200980" y="75301"/>
                </a:lnTo>
                <a:lnTo>
                  <a:pt x="243403" y="56680"/>
                </a:lnTo>
                <a:lnTo>
                  <a:pt x="288878" y="45041"/>
                </a:lnTo>
                <a:lnTo>
                  <a:pt x="336791" y="41021"/>
                </a:lnTo>
                <a:lnTo>
                  <a:pt x="494080" y="41021"/>
                </a:lnTo>
                <a:lnTo>
                  <a:pt x="467762" y="27367"/>
                </a:lnTo>
                <a:lnTo>
                  <a:pt x="426222" y="12441"/>
                </a:lnTo>
                <a:lnTo>
                  <a:pt x="382430" y="3180"/>
                </a:lnTo>
                <a:lnTo>
                  <a:pt x="33679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988684" y="4830318"/>
            <a:ext cx="673735" cy="401320"/>
          </a:xfrm>
          <a:custGeom>
            <a:avLst/>
            <a:gdLst/>
            <a:ahLst/>
            <a:cxnLst/>
            <a:rect l="l" t="t" r="r" b="b"/>
            <a:pathLst>
              <a:path w="673734" h="401320">
                <a:moveTo>
                  <a:pt x="336791" y="0"/>
                </a:moveTo>
                <a:lnTo>
                  <a:pt x="291152" y="3179"/>
                </a:lnTo>
                <a:lnTo>
                  <a:pt x="247360" y="12440"/>
                </a:lnTo>
                <a:lnTo>
                  <a:pt x="205820" y="27365"/>
                </a:lnTo>
                <a:lnTo>
                  <a:pt x="166936" y="47537"/>
                </a:lnTo>
                <a:lnTo>
                  <a:pt x="131112" y="72537"/>
                </a:lnTo>
                <a:lnTo>
                  <a:pt x="98753" y="101949"/>
                </a:lnTo>
                <a:lnTo>
                  <a:pt x="70263" y="135355"/>
                </a:lnTo>
                <a:lnTo>
                  <a:pt x="46046" y="172338"/>
                </a:lnTo>
                <a:lnTo>
                  <a:pt x="26507" y="212480"/>
                </a:lnTo>
                <a:lnTo>
                  <a:pt x="12050" y="255364"/>
                </a:lnTo>
                <a:lnTo>
                  <a:pt x="3080" y="300572"/>
                </a:lnTo>
                <a:lnTo>
                  <a:pt x="0" y="347687"/>
                </a:lnTo>
                <a:lnTo>
                  <a:pt x="75" y="353744"/>
                </a:lnTo>
                <a:lnTo>
                  <a:pt x="419" y="362799"/>
                </a:lnTo>
                <a:lnTo>
                  <a:pt x="1796" y="379557"/>
                </a:lnTo>
                <a:lnTo>
                  <a:pt x="4686" y="401180"/>
                </a:lnTo>
                <a:lnTo>
                  <a:pt x="45542" y="401180"/>
                </a:lnTo>
                <a:lnTo>
                  <a:pt x="42742" y="381002"/>
                </a:lnTo>
                <a:lnTo>
                  <a:pt x="41394" y="364907"/>
                </a:lnTo>
                <a:lnTo>
                  <a:pt x="40986" y="353744"/>
                </a:lnTo>
                <a:lnTo>
                  <a:pt x="41060" y="347687"/>
                </a:lnTo>
                <a:lnTo>
                  <a:pt x="44889" y="298500"/>
                </a:lnTo>
                <a:lnTo>
                  <a:pt x="56117" y="251204"/>
                </a:lnTo>
                <a:lnTo>
                  <a:pt x="74078" y="207105"/>
                </a:lnTo>
                <a:lnTo>
                  <a:pt x="98158" y="166835"/>
                </a:lnTo>
                <a:lnTo>
                  <a:pt x="127744" y="131025"/>
                </a:lnTo>
                <a:lnTo>
                  <a:pt x="162289" y="100266"/>
                </a:lnTo>
                <a:lnTo>
                  <a:pt x="201021" y="75301"/>
                </a:lnTo>
                <a:lnTo>
                  <a:pt x="243424" y="56680"/>
                </a:lnTo>
                <a:lnTo>
                  <a:pt x="288886" y="45041"/>
                </a:lnTo>
                <a:lnTo>
                  <a:pt x="336791" y="41021"/>
                </a:lnTo>
                <a:lnTo>
                  <a:pt x="494079" y="41021"/>
                </a:lnTo>
                <a:lnTo>
                  <a:pt x="467756" y="27365"/>
                </a:lnTo>
                <a:lnTo>
                  <a:pt x="426217" y="12440"/>
                </a:lnTo>
                <a:lnTo>
                  <a:pt x="382427" y="3179"/>
                </a:lnTo>
                <a:lnTo>
                  <a:pt x="336791" y="0"/>
                </a:lnTo>
                <a:close/>
              </a:path>
              <a:path w="673734" h="401320">
                <a:moveTo>
                  <a:pt x="494079" y="41021"/>
                </a:moveTo>
                <a:lnTo>
                  <a:pt x="336791" y="41021"/>
                </a:lnTo>
                <a:lnTo>
                  <a:pt x="384707" y="45042"/>
                </a:lnTo>
                <a:lnTo>
                  <a:pt x="430191" y="56686"/>
                </a:lnTo>
                <a:lnTo>
                  <a:pt x="472630" y="75319"/>
                </a:lnTo>
                <a:lnTo>
                  <a:pt x="511407" y="100309"/>
                </a:lnTo>
                <a:lnTo>
                  <a:pt x="545836" y="130941"/>
                </a:lnTo>
                <a:lnTo>
                  <a:pt x="575421" y="166689"/>
                </a:lnTo>
                <a:lnTo>
                  <a:pt x="599499" y="206874"/>
                </a:lnTo>
                <a:lnTo>
                  <a:pt x="617458" y="250859"/>
                </a:lnTo>
                <a:lnTo>
                  <a:pt x="628683" y="298009"/>
                </a:lnTo>
                <a:lnTo>
                  <a:pt x="632561" y="347687"/>
                </a:lnTo>
                <a:lnTo>
                  <a:pt x="673582" y="347687"/>
                </a:lnTo>
                <a:lnTo>
                  <a:pt x="670502" y="300572"/>
                </a:lnTo>
                <a:lnTo>
                  <a:pt x="661530" y="255364"/>
                </a:lnTo>
                <a:lnTo>
                  <a:pt x="647072" y="212480"/>
                </a:lnTo>
                <a:lnTo>
                  <a:pt x="627532" y="172338"/>
                </a:lnTo>
                <a:lnTo>
                  <a:pt x="603315" y="135355"/>
                </a:lnTo>
                <a:lnTo>
                  <a:pt x="574824" y="101949"/>
                </a:lnTo>
                <a:lnTo>
                  <a:pt x="542464" y="72537"/>
                </a:lnTo>
                <a:lnTo>
                  <a:pt x="506640" y="47537"/>
                </a:lnTo>
                <a:lnTo>
                  <a:pt x="494079" y="4102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168651" y="5829520"/>
            <a:ext cx="394970" cy="720725"/>
          </a:xfrm>
          <a:custGeom>
            <a:avLst/>
            <a:gdLst/>
            <a:ahLst/>
            <a:cxnLst/>
            <a:rect l="l" t="t" r="r" b="b"/>
            <a:pathLst>
              <a:path w="394970" h="720725">
                <a:moveTo>
                  <a:pt x="204208" y="54711"/>
                </a:moveTo>
                <a:lnTo>
                  <a:pt x="161150" y="54711"/>
                </a:lnTo>
                <a:lnTo>
                  <a:pt x="311823" y="380326"/>
                </a:lnTo>
                <a:lnTo>
                  <a:pt x="334259" y="433658"/>
                </a:lnTo>
                <a:lnTo>
                  <a:pt x="348781" y="484636"/>
                </a:lnTo>
                <a:lnTo>
                  <a:pt x="355361" y="532760"/>
                </a:lnTo>
                <a:lnTo>
                  <a:pt x="353972" y="577532"/>
                </a:lnTo>
                <a:lnTo>
                  <a:pt x="344587" y="618454"/>
                </a:lnTo>
                <a:lnTo>
                  <a:pt x="327177" y="655027"/>
                </a:lnTo>
                <a:lnTo>
                  <a:pt x="325615" y="657542"/>
                </a:lnTo>
                <a:lnTo>
                  <a:pt x="322237" y="662343"/>
                </a:lnTo>
                <a:lnTo>
                  <a:pt x="322237" y="720356"/>
                </a:lnTo>
                <a:lnTo>
                  <a:pt x="352026" y="687949"/>
                </a:lnTo>
                <a:lnTo>
                  <a:pt x="372962" y="652472"/>
                </a:lnTo>
                <a:lnTo>
                  <a:pt x="382701" y="627773"/>
                </a:lnTo>
                <a:lnTo>
                  <a:pt x="382485" y="627773"/>
                </a:lnTo>
                <a:lnTo>
                  <a:pt x="391587" y="589344"/>
                </a:lnTo>
                <a:lnTo>
                  <a:pt x="394660" y="548266"/>
                </a:lnTo>
                <a:lnTo>
                  <a:pt x="391717" y="504850"/>
                </a:lnTo>
                <a:lnTo>
                  <a:pt x="382774" y="459406"/>
                </a:lnTo>
                <a:lnTo>
                  <a:pt x="367847" y="412245"/>
                </a:lnTo>
                <a:lnTo>
                  <a:pt x="346951" y="363677"/>
                </a:lnTo>
                <a:lnTo>
                  <a:pt x="244436" y="142125"/>
                </a:lnTo>
                <a:lnTo>
                  <a:pt x="244665" y="142125"/>
                </a:lnTo>
                <a:lnTo>
                  <a:pt x="204208" y="54711"/>
                </a:lnTo>
                <a:close/>
              </a:path>
              <a:path w="394970" h="720725">
                <a:moveTo>
                  <a:pt x="143395" y="38"/>
                </a:moveTo>
                <a:lnTo>
                  <a:pt x="77635" y="142125"/>
                </a:lnTo>
                <a:lnTo>
                  <a:pt x="77876" y="142125"/>
                </a:lnTo>
                <a:lnTo>
                  <a:pt x="0" y="310426"/>
                </a:lnTo>
                <a:lnTo>
                  <a:pt x="42824" y="310426"/>
                </a:lnTo>
                <a:lnTo>
                  <a:pt x="161150" y="54711"/>
                </a:lnTo>
                <a:lnTo>
                  <a:pt x="204208" y="54711"/>
                </a:lnTo>
                <a:lnTo>
                  <a:pt x="178940" y="114"/>
                </a:lnTo>
                <a:lnTo>
                  <a:pt x="143586" y="114"/>
                </a:lnTo>
                <a:lnTo>
                  <a:pt x="143395" y="38"/>
                </a:lnTo>
                <a:close/>
              </a:path>
              <a:path w="394970" h="720725">
                <a:moveTo>
                  <a:pt x="178701" y="76"/>
                </a:moveTo>
                <a:lnTo>
                  <a:pt x="143605" y="76"/>
                </a:lnTo>
                <a:lnTo>
                  <a:pt x="178727" y="114"/>
                </a:lnTo>
                <a:close/>
              </a:path>
              <a:path w="394970" h="720725">
                <a:moveTo>
                  <a:pt x="178904" y="38"/>
                </a:moveTo>
                <a:lnTo>
                  <a:pt x="178727" y="114"/>
                </a:lnTo>
                <a:lnTo>
                  <a:pt x="178940" y="114"/>
                </a:lnTo>
                <a:close/>
              </a:path>
              <a:path w="394970" h="720725">
                <a:moveTo>
                  <a:pt x="143624" y="38"/>
                </a:moveTo>
                <a:close/>
              </a:path>
              <a:path w="394970" h="720725">
                <a:moveTo>
                  <a:pt x="178587" y="0"/>
                </a:moveTo>
                <a:lnTo>
                  <a:pt x="143725" y="0"/>
                </a:lnTo>
                <a:lnTo>
                  <a:pt x="178587" y="76"/>
                </a:lnTo>
                <a:close/>
              </a:path>
              <a:path w="394970" h="720725">
                <a:moveTo>
                  <a:pt x="178676" y="38"/>
                </a:moveTo>
                <a:close/>
              </a:path>
            </a:pathLst>
          </a:custGeom>
          <a:solidFill>
            <a:srgbClr val="141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96756" y="5829521"/>
            <a:ext cx="394335" cy="581660"/>
          </a:xfrm>
          <a:custGeom>
            <a:avLst/>
            <a:gdLst/>
            <a:ahLst/>
            <a:cxnLst/>
            <a:rect l="l" t="t" r="r" b="b"/>
            <a:pathLst>
              <a:path w="394335" h="581659">
                <a:moveTo>
                  <a:pt x="215234" y="38"/>
                </a:moveTo>
                <a:lnTo>
                  <a:pt x="149473" y="142125"/>
                </a:lnTo>
                <a:lnTo>
                  <a:pt x="149702" y="142125"/>
                </a:lnTo>
                <a:lnTo>
                  <a:pt x="47188" y="363677"/>
                </a:lnTo>
                <a:lnTo>
                  <a:pt x="22846" y="421765"/>
                </a:lnTo>
                <a:lnTo>
                  <a:pt x="7113" y="477735"/>
                </a:lnTo>
                <a:lnTo>
                  <a:pt x="0" y="531058"/>
                </a:lnTo>
                <a:lnTo>
                  <a:pt x="1518" y="581202"/>
                </a:lnTo>
                <a:lnTo>
                  <a:pt x="40698" y="581202"/>
                </a:lnTo>
                <a:lnTo>
                  <a:pt x="38658" y="535744"/>
                </a:lnTo>
                <a:lnTo>
                  <a:pt x="44929" y="486760"/>
                </a:lnTo>
                <a:lnTo>
                  <a:pt x="59488" y="434779"/>
                </a:lnTo>
                <a:lnTo>
                  <a:pt x="82316" y="380326"/>
                </a:lnTo>
                <a:lnTo>
                  <a:pt x="232976" y="54711"/>
                </a:lnTo>
                <a:lnTo>
                  <a:pt x="276034" y="54711"/>
                </a:lnTo>
                <a:lnTo>
                  <a:pt x="250766" y="114"/>
                </a:lnTo>
                <a:lnTo>
                  <a:pt x="215412" y="114"/>
                </a:lnTo>
                <a:lnTo>
                  <a:pt x="215234" y="38"/>
                </a:lnTo>
                <a:close/>
              </a:path>
              <a:path w="394335" h="581659">
                <a:moveTo>
                  <a:pt x="276034" y="54711"/>
                </a:moveTo>
                <a:lnTo>
                  <a:pt x="232976" y="54711"/>
                </a:lnTo>
                <a:lnTo>
                  <a:pt x="351302" y="310426"/>
                </a:lnTo>
                <a:lnTo>
                  <a:pt x="394139" y="310426"/>
                </a:lnTo>
                <a:lnTo>
                  <a:pt x="316262" y="142125"/>
                </a:lnTo>
                <a:lnTo>
                  <a:pt x="316491" y="142125"/>
                </a:lnTo>
                <a:lnTo>
                  <a:pt x="276034" y="54711"/>
                </a:lnTo>
                <a:close/>
              </a:path>
              <a:path w="394335" h="581659">
                <a:moveTo>
                  <a:pt x="250534" y="76"/>
                </a:moveTo>
                <a:lnTo>
                  <a:pt x="215431" y="76"/>
                </a:lnTo>
                <a:lnTo>
                  <a:pt x="250553" y="114"/>
                </a:lnTo>
                <a:close/>
              </a:path>
              <a:path w="394335" h="581659">
                <a:moveTo>
                  <a:pt x="250730" y="38"/>
                </a:moveTo>
                <a:lnTo>
                  <a:pt x="250553" y="114"/>
                </a:lnTo>
                <a:lnTo>
                  <a:pt x="250766" y="114"/>
                </a:lnTo>
                <a:close/>
              </a:path>
              <a:path w="394335" h="581659">
                <a:moveTo>
                  <a:pt x="215450" y="38"/>
                </a:moveTo>
                <a:close/>
              </a:path>
              <a:path w="394335" h="581659">
                <a:moveTo>
                  <a:pt x="250413" y="0"/>
                </a:moveTo>
                <a:lnTo>
                  <a:pt x="215551" y="0"/>
                </a:lnTo>
                <a:lnTo>
                  <a:pt x="250413" y="76"/>
                </a:lnTo>
                <a:close/>
              </a:path>
              <a:path w="394335" h="581659">
                <a:moveTo>
                  <a:pt x="250515" y="38"/>
                </a:moveTo>
                <a:close/>
              </a:path>
            </a:pathLst>
          </a:custGeom>
          <a:solidFill>
            <a:srgbClr val="141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129"/>
          <p:cNvSpPr/>
          <p:nvPr/>
        </p:nvSpPr>
        <p:spPr>
          <a:xfrm>
            <a:off x="6790047" y="3806144"/>
            <a:ext cx="495934" cy="0"/>
          </a:xfrm>
          <a:custGeom>
            <a:avLst/>
            <a:gdLst/>
            <a:ahLst/>
            <a:cxnLst/>
            <a:rect l="l" t="t" r="r" b="b"/>
            <a:pathLst>
              <a:path w="495934">
                <a:moveTo>
                  <a:pt x="0" y="0"/>
                </a:moveTo>
                <a:lnTo>
                  <a:pt x="495769" y="0"/>
                </a:lnTo>
              </a:path>
            </a:pathLst>
          </a:custGeom>
          <a:ln w="6096">
            <a:solidFill>
              <a:srgbClr val="231F2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130"/>
          <p:cNvSpPr/>
          <p:nvPr/>
        </p:nvSpPr>
        <p:spPr>
          <a:xfrm>
            <a:off x="7270339" y="3791750"/>
            <a:ext cx="15875" cy="29209"/>
          </a:xfrm>
          <a:custGeom>
            <a:avLst/>
            <a:gdLst/>
            <a:ahLst/>
            <a:cxnLst/>
            <a:rect l="l" t="t" r="r" b="b"/>
            <a:pathLst>
              <a:path w="15875" h="29210">
                <a:moveTo>
                  <a:pt x="0" y="0"/>
                </a:moveTo>
                <a:lnTo>
                  <a:pt x="15481" y="14389"/>
                </a:lnTo>
                <a:lnTo>
                  <a:pt x="0" y="28790"/>
                </a:lnTo>
              </a:path>
            </a:pathLst>
          </a:custGeom>
          <a:ln w="609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60"/>
          <p:cNvSpPr/>
          <p:nvPr/>
        </p:nvSpPr>
        <p:spPr>
          <a:xfrm>
            <a:off x="3249627" y="9493757"/>
            <a:ext cx="353695" cy="353695"/>
          </a:xfrm>
          <a:custGeom>
            <a:avLst/>
            <a:gdLst/>
            <a:ahLst/>
            <a:cxnLst/>
            <a:rect l="l" t="t" r="r" b="b"/>
            <a:pathLst>
              <a:path w="353695" h="353695">
                <a:moveTo>
                  <a:pt x="0" y="353669"/>
                </a:moveTo>
                <a:lnTo>
                  <a:pt x="353644" y="353669"/>
                </a:lnTo>
                <a:lnTo>
                  <a:pt x="353644" y="0"/>
                </a:lnTo>
                <a:lnTo>
                  <a:pt x="0" y="0"/>
                </a:lnTo>
                <a:lnTo>
                  <a:pt x="0" y="353669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61"/>
          <p:cNvSpPr/>
          <p:nvPr/>
        </p:nvSpPr>
        <p:spPr>
          <a:xfrm>
            <a:off x="3249627" y="9493757"/>
            <a:ext cx="353695" cy="353695"/>
          </a:xfrm>
          <a:custGeom>
            <a:avLst/>
            <a:gdLst/>
            <a:ahLst/>
            <a:cxnLst/>
            <a:rect l="l" t="t" r="r" b="b"/>
            <a:pathLst>
              <a:path w="353695" h="353695">
                <a:moveTo>
                  <a:pt x="0" y="353669"/>
                </a:moveTo>
                <a:lnTo>
                  <a:pt x="353644" y="353669"/>
                </a:lnTo>
                <a:lnTo>
                  <a:pt x="353644" y="0"/>
                </a:lnTo>
                <a:lnTo>
                  <a:pt x="0" y="0"/>
                </a:lnTo>
                <a:lnTo>
                  <a:pt x="0" y="353669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62"/>
          <p:cNvSpPr txBox="1"/>
          <p:nvPr/>
        </p:nvSpPr>
        <p:spPr>
          <a:xfrm>
            <a:off x="3138361" y="9866645"/>
            <a:ext cx="576580" cy="327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700" spc="15" dirty="0">
                <a:solidFill>
                  <a:srgbClr val="231F20"/>
                </a:solidFill>
                <a:latin typeface="Arial"/>
                <a:cs typeface="Arial"/>
              </a:rPr>
              <a:t>Cold</a:t>
            </a:r>
            <a:r>
              <a:rPr sz="7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Arial"/>
                <a:cs typeface="Arial"/>
              </a:rPr>
              <a:t>grey</a:t>
            </a:r>
            <a:endParaRPr sz="700">
              <a:latin typeface="Arial"/>
              <a:cs typeface="Arial"/>
            </a:endParaRPr>
          </a:p>
          <a:p>
            <a:pPr marL="57785">
              <a:lnSpc>
                <a:spcPts val="830"/>
              </a:lnSpc>
            </a:pPr>
            <a:r>
              <a:rPr sz="700" dirty="0">
                <a:solidFill>
                  <a:srgbClr val="231F20"/>
                </a:solidFill>
                <a:latin typeface="HelveticaNeueLT Std"/>
                <a:cs typeface="HelveticaNeueLT Std"/>
              </a:rPr>
              <a:t>74 582</a:t>
            </a:r>
            <a:r>
              <a:rPr sz="700" spc="-5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700" dirty="0">
                <a:solidFill>
                  <a:srgbClr val="231F20"/>
                </a:solidFill>
                <a:latin typeface="HelveticaNeueLT Std"/>
                <a:cs typeface="HelveticaNeueLT Std"/>
              </a:rPr>
              <a:t>C26</a:t>
            </a:r>
            <a:endParaRPr sz="700">
              <a:latin typeface="HelveticaNeueLT Std"/>
              <a:cs typeface="HelveticaNeueLT Std"/>
            </a:endParaRPr>
          </a:p>
          <a:p>
            <a:pPr algn="ctr">
              <a:lnSpc>
                <a:spcPts val="710"/>
              </a:lnSpc>
            </a:pPr>
            <a:r>
              <a:rPr sz="600" dirty="0">
                <a:solidFill>
                  <a:srgbClr val="231F20"/>
                </a:solidFill>
                <a:latin typeface="HelveticaNeueLT Std"/>
                <a:cs typeface="HelveticaNeueLT Std"/>
              </a:rPr>
              <a:t>3100038144237</a:t>
            </a:r>
            <a:endParaRPr sz="600">
              <a:latin typeface="HelveticaNeueLT Std"/>
              <a:cs typeface="HelveticaNeueLT Std"/>
            </a:endParaRPr>
          </a:p>
        </p:txBody>
      </p:sp>
      <p:sp>
        <p:nvSpPr>
          <p:cNvPr id="119" name="object 60"/>
          <p:cNvSpPr/>
          <p:nvPr/>
        </p:nvSpPr>
        <p:spPr>
          <a:xfrm>
            <a:off x="729578" y="9484804"/>
            <a:ext cx="353695" cy="353695"/>
          </a:xfrm>
          <a:custGeom>
            <a:avLst/>
            <a:gdLst/>
            <a:ahLst/>
            <a:cxnLst/>
            <a:rect l="l" t="t" r="r" b="b"/>
            <a:pathLst>
              <a:path w="353695" h="353695">
                <a:moveTo>
                  <a:pt x="0" y="353669"/>
                </a:moveTo>
                <a:lnTo>
                  <a:pt x="353644" y="353669"/>
                </a:lnTo>
                <a:lnTo>
                  <a:pt x="353644" y="0"/>
                </a:lnTo>
                <a:lnTo>
                  <a:pt x="0" y="0"/>
                </a:lnTo>
                <a:lnTo>
                  <a:pt x="0" y="353669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61"/>
          <p:cNvSpPr/>
          <p:nvPr/>
        </p:nvSpPr>
        <p:spPr>
          <a:xfrm>
            <a:off x="729578" y="9484804"/>
            <a:ext cx="353695" cy="353695"/>
          </a:xfrm>
          <a:custGeom>
            <a:avLst/>
            <a:gdLst/>
            <a:ahLst/>
            <a:cxnLst/>
            <a:rect l="l" t="t" r="r" b="b"/>
            <a:pathLst>
              <a:path w="353695" h="353695">
                <a:moveTo>
                  <a:pt x="0" y="353669"/>
                </a:moveTo>
                <a:lnTo>
                  <a:pt x="353644" y="353669"/>
                </a:lnTo>
                <a:lnTo>
                  <a:pt x="353644" y="0"/>
                </a:lnTo>
                <a:lnTo>
                  <a:pt x="0" y="0"/>
                </a:lnTo>
                <a:lnTo>
                  <a:pt x="0" y="353669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62"/>
          <p:cNvSpPr txBox="1"/>
          <p:nvPr/>
        </p:nvSpPr>
        <p:spPr>
          <a:xfrm>
            <a:off x="618312" y="9857692"/>
            <a:ext cx="576580" cy="327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700" spc="15" dirty="0">
                <a:solidFill>
                  <a:srgbClr val="231F20"/>
                </a:solidFill>
                <a:latin typeface="Arial"/>
                <a:cs typeface="Arial"/>
              </a:rPr>
              <a:t>Cold</a:t>
            </a:r>
            <a:r>
              <a:rPr sz="7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31F20"/>
                </a:solidFill>
                <a:latin typeface="Arial"/>
                <a:cs typeface="Arial"/>
              </a:rPr>
              <a:t>grey</a:t>
            </a:r>
            <a:endParaRPr sz="700">
              <a:latin typeface="Arial"/>
              <a:cs typeface="Arial"/>
            </a:endParaRPr>
          </a:p>
          <a:p>
            <a:pPr marL="57785">
              <a:lnSpc>
                <a:spcPts val="830"/>
              </a:lnSpc>
            </a:pPr>
            <a:r>
              <a:rPr sz="700" dirty="0">
                <a:solidFill>
                  <a:srgbClr val="231F20"/>
                </a:solidFill>
                <a:latin typeface="HelveticaNeueLT Std"/>
                <a:cs typeface="HelveticaNeueLT Std"/>
              </a:rPr>
              <a:t>74 582</a:t>
            </a:r>
            <a:r>
              <a:rPr sz="700" spc="-50" dirty="0">
                <a:solidFill>
                  <a:srgbClr val="231F20"/>
                </a:solidFill>
                <a:latin typeface="HelveticaNeueLT Std"/>
                <a:cs typeface="HelveticaNeueLT Std"/>
              </a:rPr>
              <a:t> </a:t>
            </a:r>
            <a:r>
              <a:rPr sz="700" dirty="0">
                <a:solidFill>
                  <a:srgbClr val="231F20"/>
                </a:solidFill>
                <a:latin typeface="HelveticaNeueLT Std"/>
                <a:cs typeface="HelveticaNeueLT Std"/>
              </a:rPr>
              <a:t>C26</a:t>
            </a:r>
            <a:endParaRPr sz="700">
              <a:latin typeface="HelveticaNeueLT Std"/>
              <a:cs typeface="HelveticaNeueLT Std"/>
            </a:endParaRPr>
          </a:p>
          <a:p>
            <a:pPr algn="ctr">
              <a:lnSpc>
                <a:spcPts val="710"/>
              </a:lnSpc>
            </a:pPr>
            <a:r>
              <a:rPr sz="600" dirty="0">
                <a:solidFill>
                  <a:srgbClr val="231F20"/>
                </a:solidFill>
                <a:latin typeface="HelveticaNeueLT Std"/>
                <a:cs typeface="HelveticaNeueLT Std"/>
              </a:rPr>
              <a:t>3100038144237</a:t>
            </a:r>
            <a:endParaRPr sz="600">
              <a:latin typeface="HelveticaNeueLT Std"/>
              <a:cs typeface="HelveticaNeueLT Std"/>
            </a:endParaRPr>
          </a:p>
        </p:txBody>
      </p:sp>
      <p:sp>
        <p:nvSpPr>
          <p:cNvPr id="129" name="object 73"/>
          <p:cNvSpPr/>
          <p:nvPr/>
        </p:nvSpPr>
        <p:spPr>
          <a:xfrm>
            <a:off x="6470526" y="6946900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22910" y="0"/>
                </a:moveTo>
                <a:lnTo>
                  <a:pt x="0" y="22910"/>
                </a:lnTo>
                <a:lnTo>
                  <a:pt x="22910" y="45821"/>
                </a:lnTo>
                <a:lnTo>
                  <a:pt x="45796" y="22910"/>
                </a:lnTo>
                <a:lnTo>
                  <a:pt x="22910" y="0"/>
                </a:lnTo>
                <a:close/>
              </a:path>
            </a:pathLst>
          </a:custGeom>
          <a:solidFill>
            <a:srgbClr val="7989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74"/>
          <p:cNvSpPr/>
          <p:nvPr/>
        </p:nvSpPr>
        <p:spPr>
          <a:xfrm>
            <a:off x="6459074" y="7520050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4">
                <a:moveTo>
                  <a:pt x="34353" y="0"/>
                </a:moveTo>
                <a:lnTo>
                  <a:pt x="0" y="34353"/>
                </a:lnTo>
                <a:lnTo>
                  <a:pt x="34353" y="68706"/>
                </a:lnTo>
                <a:lnTo>
                  <a:pt x="68707" y="34353"/>
                </a:lnTo>
                <a:lnTo>
                  <a:pt x="34353" y="0"/>
                </a:lnTo>
                <a:close/>
              </a:path>
            </a:pathLst>
          </a:custGeom>
          <a:solidFill>
            <a:srgbClr val="7989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75"/>
          <p:cNvSpPr/>
          <p:nvPr/>
        </p:nvSpPr>
        <p:spPr>
          <a:xfrm>
            <a:off x="6618332" y="7076637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25768" y="0"/>
                </a:moveTo>
                <a:lnTo>
                  <a:pt x="0" y="25768"/>
                </a:lnTo>
                <a:lnTo>
                  <a:pt x="25768" y="51536"/>
                </a:lnTo>
                <a:lnTo>
                  <a:pt x="51511" y="25768"/>
                </a:lnTo>
                <a:lnTo>
                  <a:pt x="25768" y="0"/>
                </a:lnTo>
                <a:close/>
              </a:path>
            </a:pathLst>
          </a:custGeom>
          <a:solidFill>
            <a:srgbClr val="7989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76"/>
          <p:cNvSpPr/>
          <p:nvPr/>
        </p:nvSpPr>
        <p:spPr>
          <a:xfrm>
            <a:off x="6615468" y="7224439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28625" y="0"/>
                </a:moveTo>
                <a:lnTo>
                  <a:pt x="0" y="28638"/>
                </a:lnTo>
                <a:lnTo>
                  <a:pt x="28625" y="57264"/>
                </a:lnTo>
                <a:lnTo>
                  <a:pt x="57238" y="28638"/>
                </a:lnTo>
                <a:lnTo>
                  <a:pt x="28625" y="0"/>
                </a:lnTo>
                <a:close/>
              </a:path>
            </a:pathLst>
          </a:custGeom>
          <a:solidFill>
            <a:srgbClr val="7989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77"/>
          <p:cNvSpPr/>
          <p:nvPr/>
        </p:nvSpPr>
        <p:spPr>
          <a:xfrm>
            <a:off x="6612604" y="7372233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496" y="0"/>
                </a:moveTo>
                <a:lnTo>
                  <a:pt x="0" y="31496"/>
                </a:lnTo>
                <a:lnTo>
                  <a:pt x="31496" y="62992"/>
                </a:lnTo>
                <a:lnTo>
                  <a:pt x="62979" y="31496"/>
                </a:lnTo>
                <a:lnTo>
                  <a:pt x="31496" y="0"/>
                </a:lnTo>
                <a:close/>
              </a:path>
            </a:pathLst>
          </a:custGeom>
          <a:solidFill>
            <a:srgbClr val="7989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78"/>
          <p:cNvSpPr/>
          <p:nvPr/>
        </p:nvSpPr>
        <p:spPr>
          <a:xfrm>
            <a:off x="6609739" y="7520048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4">
                <a:moveTo>
                  <a:pt x="34353" y="0"/>
                </a:moveTo>
                <a:lnTo>
                  <a:pt x="0" y="34353"/>
                </a:lnTo>
                <a:lnTo>
                  <a:pt x="34353" y="68706"/>
                </a:lnTo>
                <a:lnTo>
                  <a:pt x="68707" y="34353"/>
                </a:lnTo>
                <a:lnTo>
                  <a:pt x="34353" y="0"/>
                </a:lnTo>
                <a:close/>
              </a:path>
            </a:pathLst>
          </a:custGeom>
          <a:solidFill>
            <a:srgbClr val="7989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79"/>
          <p:cNvSpPr/>
          <p:nvPr/>
        </p:nvSpPr>
        <p:spPr>
          <a:xfrm>
            <a:off x="6382299" y="7593949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4" h="71754">
                <a:moveTo>
                  <a:pt x="35788" y="0"/>
                </a:moveTo>
                <a:lnTo>
                  <a:pt x="0" y="35788"/>
                </a:lnTo>
                <a:lnTo>
                  <a:pt x="35788" y="71577"/>
                </a:lnTo>
                <a:lnTo>
                  <a:pt x="71564" y="35788"/>
                </a:lnTo>
                <a:lnTo>
                  <a:pt x="35788" y="0"/>
                </a:lnTo>
                <a:close/>
              </a:path>
            </a:pathLst>
          </a:custGeom>
          <a:solidFill>
            <a:srgbClr val="7989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80"/>
          <p:cNvSpPr/>
          <p:nvPr/>
        </p:nvSpPr>
        <p:spPr>
          <a:xfrm>
            <a:off x="6544426" y="700273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24333" y="0"/>
                </a:moveTo>
                <a:lnTo>
                  <a:pt x="0" y="24333"/>
                </a:lnTo>
                <a:lnTo>
                  <a:pt x="24333" y="48666"/>
                </a:lnTo>
                <a:lnTo>
                  <a:pt x="48679" y="24333"/>
                </a:lnTo>
                <a:lnTo>
                  <a:pt x="24333" y="0"/>
                </a:lnTo>
                <a:close/>
              </a:path>
            </a:pathLst>
          </a:custGeom>
          <a:solidFill>
            <a:srgbClr val="7989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81"/>
          <p:cNvSpPr/>
          <p:nvPr/>
        </p:nvSpPr>
        <p:spPr>
          <a:xfrm>
            <a:off x="6541564" y="7150531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27203" y="0"/>
                </a:moveTo>
                <a:lnTo>
                  <a:pt x="0" y="27203"/>
                </a:lnTo>
                <a:lnTo>
                  <a:pt x="27203" y="54406"/>
                </a:lnTo>
                <a:lnTo>
                  <a:pt x="54381" y="27203"/>
                </a:lnTo>
                <a:lnTo>
                  <a:pt x="27203" y="0"/>
                </a:lnTo>
                <a:close/>
              </a:path>
            </a:pathLst>
          </a:custGeom>
          <a:solidFill>
            <a:srgbClr val="7989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82"/>
          <p:cNvSpPr/>
          <p:nvPr/>
        </p:nvSpPr>
        <p:spPr>
          <a:xfrm>
            <a:off x="6538701" y="7298342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060" y="0"/>
                </a:moveTo>
                <a:lnTo>
                  <a:pt x="0" y="30060"/>
                </a:lnTo>
                <a:lnTo>
                  <a:pt x="30060" y="60121"/>
                </a:lnTo>
                <a:lnTo>
                  <a:pt x="60121" y="30060"/>
                </a:lnTo>
                <a:lnTo>
                  <a:pt x="30060" y="0"/>
                </a:lnTo>
                <a:close/>
              </a:path>
            </a:pathLst>
          </a:custGeom>
          <a:solidFill>
            <a:srgbClr val="7989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83"/>
          <p:cNvSpPr/>
          <p:nvPr/>
        </p:nvSpPr>
        <p:spPr>
          <a:xfrm>
            <a:off x="6535839" y="7446152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39">
                <a:moveTo>
                  <a:pt x="32918" y="0"/>
                </a:moveTo>
                <a:lnTo>
                  <a:pt x="0" y="32918"/>
                </a:lnTo>
                <a:lnTo>
                  <a:pt x="32918" y="65836"/>
                </a:lnTo>
                <a:lnTo>
                  <a:pt x="65836" y="32918"/>
                </a:lnTo>
                <a:lnTo>
                  <a:pt x="32918" y="0"/>
                </a:lnTo>
                <a:close/>
              </a:path>
            </a:pathLst>
          </a:custGeom>
          <a:solidFill>
            <a:srgbClr val="7989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84"/>
          <p:cNvSpPr/>
          <p:nvPr/>
        </p:nvSpPr>
        <p:spPr>
          <a:xfrm>
            <a:off x="6532970" y="7593949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4" h="71754">
                <a:moveTo>
                  <a:pt x="35788" y="0"/>
                </a:moveTo>
                <a:lnTo>
                  <a:pt x="0" y="35788"/>
                </a:lnTo>
                <a:lnTo>
                  <a:pt x="35788" y="71577"/>
                </a:lnTo>
                <a:lnTo>
                  <a:pt x="71564" y="35788"/>
                </a:lnTo>
                <a:lnTo>
                  <a:pt x="35788" y="0"/>
                </a:lnTo>
                <a:close/>
              </a:path>
            </a:pathLst>
          </a:custGeom>
          <a:solidFill>
            <a:srgbClr val="7989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85"/>
          <p:cNvSpPr/>
          <p:nvPr/>
        </p:nvSpPr>
        <p:spPr>
          <a:xfrm>
            <a:off x="6477345" y="7076636"/>
            <a:ext cx="41910" cy="52069"/>
          </a:xfrm>
          <a:custGeom>
            <a:avLst/>
            <a:gdLst/>
            <a:ahLst/>
            <a:cxnLst/>
            <a:rect l="l" t="t" r="r" b="b"/>
            <a:pathLst>
              <a:path w="41909" h="52070">
                <a:moveTo>
                  <a:pt x="16078" y="0"/>
                </a:moveTo>
                <a:lnTo>
                  <a:pt x="0" y="16078"/>
                </a:lnTo>
                <a:lnTo>
                  <a:pt x="177" y="17894"/>
                </a:lnTo>
                <a:lnTo>
                  <a:pt x="673" y="19519"/>
                </a:lnTo>
                <a:lnTo>
                  <a:pt x="825" y="36271"/>
                </a:lnTo>
                <a:lnTo>
                  <a:pt x="16078" y="51536"/>
                </a:lnTo>
                <a:lnTo>
                  <a:pt x="41846" y="25768"/>
                </a:lnTo>
                <a:lnTo>
                  <a:pt x="16078" y="0"/>
                </a:lnTo>
                <a:close/>
              </a:path>
            </a:pathLst>
          </a:custGeom>
          <a:solidFill>
            <a:srgbClr val="7989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86"/>
          <p:cNvSpPr/>
          <p:nvPr/>
        </p:nvSpPr>
        <p:spPr>
          <a:xfrm>
            <a:off x="6478802" y="7224447"/>
            <a:ext cx="43815" cy="57785"/>
          </a:xfrm>
          <a:custGeom>
            <a:avLst/>
            <a:gdLst/>
            <a:ahLst/>
            <a:cxnLst/>
            <a:rect l="l" t="t" r="r" b="b"/>
            <a:pathLst>
              <a:path w="43815" h="57785">
                <a:moveTo>
                  <a:pt x="14617" y="0"/>
                </a:moveTo>
                <a:lnTo>
                  <a:pt x="0" y="14604"/>
                </a:lnTo>
                <a:lnTo>
                  <a:pt x="63" y="42684"/>
                </a:lnTo>
                <a:lnTo>
                  <a:pt x="14617" y="57238"/>
                </a:lnTo>
                <a:lnTo>
                  <a:pt x="43243" y="28625"/>
                </a:lnTo>
                <a:lnTo>
                  <a:pt x="14617" y="0"/>
                </a:lnTo>
                <a:close/>
              </a:path>
            </a:pathLst>
          </a:custGeom>
          <a:solidFill>
            <a:srgbClr val="7989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87"/>
          <p:cNvSpPr/>
          <p:nvPr/>
        </p:nvSpPr>
        <p:spPr>
          <a:xfrm>
            <a:off x="6478321" y="7372236"/>
            <a:ext cx="46990" cy="63500"/>
          </a:xfrm>
          <a:custGeom>
            <a:avLst/>
            <a:gdLst/>
            <a:ahLst/>
            <a:cxnLst/>
            <a:rect l="l" t="t" r="r" b="b"/>
            <a:pathLst>
              <a:path w="46990" h="63500">
                <a:moveTo>
                  <a:pt x="15113" y="0"/>
                </a:moveTo>
                <a:lnTo>
                  <a:pt x="520" y="14592"/>
                </a:lnTo>
                <a:lnTo>
                  <a:pt x="482" y="40767"/>
                </a:lnTo>
                <a:lnTo>
                  <a:pt x="177" y="44323"/>
                </a:lnTo>
                <a:lnTo>
                  <a:pt x="0" y="47879"/>
                </a:lnTo>
                <a:lnTo>
                  <a:pt x="15113" y="63004"/>
                </a:lnTo>
                <a:lnTo>
                  <a:pt x="46596" y="31496"/>
                </a:lnTo>
                <a:lnTo>
                  <a:pt x="15113" y="0"/>
                </a:lnTo>
                <a:close/>
              </a:path>
            </a:pathLst>
          </a:custGeom>
          <a:solidFill>
            <a:srgbClr val="7989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89"/>
          <p:cNvSpPr/>
          <p:nvPr/>
        </p:nvSpPr>
        <p:spPr>
          <a:xfrm>
            <a:off x="5952816" y="6951461"/>
            <a:ext cx="493395" cy="613410"/>
          </a:xfrm>
          <a:custGeom>
            <a:avLst/>
            <a:gdLst/>
            <a:ahLst/>
            <a:cxnLst/>
            <a:rect l="l" t="t" r="r" b="b"/>
            <a:pathLst>
              <a:path w="493395" h="613410">
                <a:moveTo>
                  <a:pt x="486534" y="125730"/>
                </a:moveTo>
                <a:lnTo>
                  <a:pt x="443961" y="125730"/>
                </a:lnTo>
                <a:lnTo>
                  <a:pt x="454616" y="129540"/>
                </a:lnTo>
                <a:lnTo>
                  <a:pt x="458261" y="135890"/>
                </a:lnTo>
                <a:lnTo>
                  <a:pt x="460573" y="143510"/>
                </a:lnTo>
                <a:lnTo>
                  <a:pt x="462351" y="148590"/>
                </a:lnTo>
                <a:lnTo>
                  <a:pt x="462686" y="153670"/>
                </a:lnTo>
                <a:lnTo>
                  <a:pt x="462706" y="306070"/>
                </a:lnTo>
                <a:lnTo>
                  <a:pt x="462627" y="458470"/>
                </a:lnTo>
                <a:lnTo>
                  <a:pt x="457383" y="496570"/>
                </a:lnTo>
                <a:lnTo>
                  <a:pt x="442278" y="534670"/>
                </a:lnTo>
                <a:lnTo>
                  <a:pt x="437992" y="543560"/>
                </a:lnTo>
                <a:lnTo>
                  <a:pt x="434208" y="549910"/>
                </a:lnTo>
                <a:lnTo>
                  <a:pt x="428378" y="556260"/>
                </a:lnTo>
                <a:lnTo>
                  <a:pt x="419310" y="567690"/>
                </a:lnTo>
                <a:lnTo>
                  <a:pt x="414472" y="572770"/>
                </a:lnTo>
                <a:lnTo>
                  <a:pt x="409328" y="576580"/>
                </a:lnTo>
                <a:lnTo>
                  <a:pt x="409328" y="613410"/>
                </a:lnTo>
                <a:lnTo>
                  <a:pt x="440873" y="589280"/>
                </a:lnTo>
                <a:lnTo>
                  <a:pt x="465998" y="554990"/>
                </a:lnTo>
                <a:lnTo>
                  <a:pt x="470860" y="547370"/>
                </a:lnTo>
                <a:lnTo>
                  <a:pt x="473935" y="541020"/>
                </a:lnTo>
                <a:lnTo>
                  <a:pt x="476665" y="534670"/>
                </a:lnTo>
                <a:lnTo>
                  <a:pt x="479113" y="528320"/>
                </a:lnTo>
                <a:lnTo>
                  <a:pt x="481337" y="523240"/>
                </a:lnTo>
                <a:lnTo>
                  <a:pt x="486120" y="506730"/>
                </a:lnTo>
                <a:lnTo>
                  <a:pt x="489735" y="491490"/>
                </a:lnTo>
                <a:lnTo>
                  <a:pt x="492031" y="474980"/>
                </a:lnTo>
                <a:lnTo>
                  <a:pt x="492856" y="458470"/>
                </a:lnTo>
                <a:lnTo>
                  <a:pt x="492775" y="260350"/>
                </a:lnTo>
                <a:lnTo>
                  <a:pt x="492648" y="227330"/>
                </a:lnTo>
                <a:lnTo>
                  <a:pt x="492392" y="184150"/>
                </a:lnTo>
                <a:lnTo>
                  <a:pt x="492005" y="140970"/>
                </a:lnTo>
                <a:lnTo>
                  <a:pt x="489948" y="134620"/>
                </a:lnTo>
                <a:lnTo>
                  <a:pt x="486534" y="125730"/>
                </a:lnTo>
                <a:close/>
              </a:path>
              <a:path w="493395" h="613410">
                <a:moveTo>
                  <a:pt x="65133" y="285750"/>
                </a:moveTo>
                <a:lnTo>
                  <a:pt x="45130" y="285750"/>
                </a:lnTo>
                <a:lnTo>
                  <a:pt x="39441" y="288290"/>
                </a:lnTo>
                <a:lnTo>
                  <a:pt x="27605" y="293370"/>
                </a:lnTo>
                <a:lnTo>
                  <a:pt x="1197" y="331470"/>
                </a:lnTo>
                <a:lnTo>
                  <a:pt x="0" y="349250"/>
                </a:lnTo>
                <a:lnTo>
                  <a:pt x="820" y="358140"/>
                </a:lnTo>
                <a:lnTo>
                  <a:pt x="2425" y="365760"/>
                </a:lnTo>
                <a:lnTo>
                  <a:pt x="4998" y="372110"/>
                </a:lnTo>
                <a:lnTo>
                  <a:pt x="8267" y="379730"/>
                </a:lnTo>
                <a:lnTo>
                  <a:pt x="11958" y="386080"/>
                </a:lnTo>
                <a:lnTo>
                  <a:pt x="15704" y="393700"/>
                </a:lnTo>
                <a:lnTo>
                  <a:pt x="19718" y="400050"/>
                </a:lnTo>
                <a:lnTo>
                  <a:pt x="25712" y="410210"/>
                </a:lnTo>
                <a:lnTo>
                  <a:pt x="27604" y="415290"/>
                </a:lnTo>
                <a:lnTo>
                  <a:pt x="32507" y="424180"/>
                </a:lnTo>
                <a:lnTo>
                  <a:pt x="35453" y="427990"/>
                </a:lnTo>
                <a:lnTo>
                  <a:pt x="41600" y="439420"/>
                </a:lnTo>
                <a:lnTo>
                  <a:pt x="44787" y="445770"/>
                </a:lnTo>
                <a:lnTo>
                  <a:pt x="59807" y="472440"/>
                </a:lnTo>
                <a:lnTo>
                  <a:pt x="65624" y="481330"/>
                </a:lnTo>
                <a:lnTo>
                  <a:pt x="71610" y="491490"/>
                </a:lnTo>
                <a:lnTo>
                  <a:pt x="75572" y="497840"/>
                </a:lnTo>
                <a:lnTo>
                  <a:pt x="79585" y="504190"/>
                </a:lnTo>
                <a:lnTo>
                  <a:pt x="83561" y="510540"/>
                </a:lnTo>
                <a:lnTo>
                  <a:pt x="119070" y="510540"/>
                </a:lnTo>
                <a:lnTo>
                  <a:pt x="103119" y="483870"/>
                </a:lnTo>
                <a:lnTo>
                  <a:pt x="92730" y="467360"/>
                </a:lnTo>
                <a:lnTo>
                  <a:pt x="87581" y="458470"/>
                </a:lnTo>
                <a:lnTo>
                  <a:pt x="82494" y="450850"/>
                </a:lnTo>
                <a:lnTo>
                  <a:pt x="78354" y="443230"/>
                </a:lnTo>
                <a:lnTo>
                  <a:pt x="74709" y="436880"/>
                </a:lnTo>
                <a:lnTo>
                  <a:pt x="66949" y="422910"/>
                </a:lnTo>
                <a:lnTo>
                  <a:pt x="62923" y="416560"/>
                </a:lnTo>
                <a:lnTo>
                  <a:pt x="56471" y="405130"/>
                </a:lnTo>
                <a:lnTo>
                  <a:pt x="54084" y="400050"/>
                </a:lnTo>
                <a:lnTo>
                  <a:pt x="49169" y="391160"/>
                </a:lnTo>
                <a:lnTo>
                  <a:pt x="46769" y="386080"/>
                </a:lnTo>
                <a:lnTo>
                  <a:pt x="29090" y="342900"/>
                </a:lnTo>
                <a:lnTo>
                  <a:pt x="29916" y="334010"/>
                </a:lnTo>
                <a:lnTo>
                  <a:pt x="40012" y="321310"/>
                </a:lnTo>
                <a:lnTo>
                  <a:pt x="45588" y="317500"/>
                </a:lnTo>
                <a:lnTo>
                  <a:pt x="52255" y="316230"/>
                </a:lnTo>
                <a:lnTo>
                  <a:pt x="55392" y="314960"/>
                </a:lnTo>
                <a:lnTo>
                  <a:pt x="105628" y="314960"/>
                </a:lnTo>
                <a:lnTo>
                  <a:pt x="103687" y="312420"/>
                </a:lnTo>
                <a:lnTo>
                  <a:pt x="97544" y="306070"/>
                </a:lnTo>
                <a:lnTo>
                  <a:pt x="90647" y="298450"/>
                </a:lnTo>
                <a:lnTo>
                  <a:pt x="82441" y="293370"/>
                </a:lnTo>
                <a:lnTo>
                  <a:pt x="73937" y="288290"/>
                </a:lnTo>
                <a:lnTo>
                  <a:pt x="65133" y="285750"/>
                </a:lnTo>
                <a:close/>
              </a:path>
              <a:path w="493395" h="613410">
                <a:moveTo>
                  <a:pt x="105628" y="314960"/>
                </a:moveTo>
                <a:lnTo>
                  <a:pt x="58707" y="314960"/>
                </a:lnTo>
                <a:lnTo>
                  <a:pt x="61932" y="316230"/>
                </a:lnTo>
                <a:lnTo>
                  <a:pt x="71534" y="321310"/>
                </a:lnTo>
                <a:lnTo>
                  <a:pt x="76830" y="326390"/>
                </a:lnTo>
                <a:lnTo>
                  <a:pt x="85961" y="340360"/>
                </a:lnTo>
                <a:lnTo>
                  <a:pt x="91803" y="345440"/>
                </a:lnTo>
                <a:lnTo>
                  <a:pt x="97073" y="353060"/>
                </a:lnTo>
                <a:lnTo>
                  <a:pt x="99677" y="355600"/>
                </a:lnTo>
                <a:lnTo>
                  <a:pt x="102026" y="359410"/>
                </a:lnTo>
                <a:lnTo>
                  <a:pt x="107538" y="365760"/>
                </a:lnTo>
                <a:lnTo>
                  <a:pt x="110612" y="369570"/>
                </a:lnTo>
                <a:lnTo>
                  <a:pt x="113596" y="373380"/>
                </a:lnTo>
                <a:lnTo>
                  <a:pt x="118206" y="379730"/>
                </a:lnTo>
                <a:lnTo>
                  <a:pt x="123083" y="384810"/>
                </a:lnTo>
                <a:lnTo>
                  <a:pt x="127274" y="391160"/>
                </a:lnTo>
                <a:lnTo>
                  <a:pt x="131338" y="396240"/>
                </a:lnTo>
                <a:lnTo>
                  <a:pt x="136253" y="400050"/>
                </a:lnTo>
                <a:lnTo>
                  <a:pt x="145930" y="400050"/>
                </a:lnTo>
                <a:lnTo>
                  <a:pt x="151506" y="398780"/>
                </a:lnTo>
                <a:lnTo>
                  <a:pt x="157487" y="392430"/>
                </a:lnTo>
                <a:lnTo>
                  <a:pt x="157589" y="341630"/>
                </a:lnTo>
                <a:lnTo>
                  <a:pt x="127464" y="341630"/>
                </a:lnTo>
                <a:lnTo>
                  <a:pt x="126131" y="340360"/>
                </a:lnTo>
                <a:lnTo>
                  <a:pt x="125432" y="340360"/>
                </a:lnTo>
                <a:lnTo>
                  <a:pt x="125001" y="339090"/>
                </a:lnTo>
                <a:lnTo>
                  <a:pt x="121800" y="335280"/>
                </a:lnTo>
                <a:lnTo>
                  <a:pt x="118828" y="331470"/>
                </a:lnTo>
                <a:lnTo>
                  <a:pt x="115450" y="327660"/>
                </a:lnTo>
                <a:lnTo>
                  <a:pt x="109510" y="320040"/>
                </a:lnTo>
                <a:lnTo>
                  <a:pt x="105628" y="314960"/>
                </a:lnTo>
                <a:close/>
              </a:path>
              <a:path w="493395" h="613410">
                <a:moveTo>
                  <a:pt x="194927" y="40640"/>
                </a:moveTo>
                <a:lnTo>
                  <a:pt x="176385" y="40640"/>
                </a:lnTo>
                <a:lnTo>
                  <a:pt x="171152" y="41910"/>
                </a:lnTo>
                <a:lnTo>
                  <a:pt x="137129" y="64770"/>
                </a:lnTo>
                <a:lnTo>
                  <a:pt x="127287" y="93980"/>
                </a:lnTo>
                <a:lnTo>
                  <a:pt x="127346" y="99060"/>
                </a:lnTo>
                <a:lnTo>
                  <a:pt x="127464" y="341630"/>
                </a:lnTo>
                <a:lnTo>
                  <a:pt x="157589" y="341630"/>
                </a:lnTo>
                <a:lnTo>
                  <a:pt x="157468" y="109220"/>
                </a:lnTo>
                <a:lnTo>
                  <a:pt x="157436" y="96520"/>
                </a:lnTo>
                <a:lnTo>
                  <a:pt x="158198" y="90170"/>
                </a:lnTo>
                <a:lnTo>
                  <a:pt x="163494" y="78740"/>
                </a:lnTo>
                <a:lnTo>
                  <a:pt x="167622" y="73660"/>
                </a:lnTo>
                <a:lnTo>
                  <a:pt x="178455" y="71120"/>
                </a:lnTo>
                <a:lnTo>
                  <a:pt x="243633" y="71120"/>
                </a:lnTo>
                <a:lnTo>
                  <a:pt x="243657" y="49530"/>
                </a:lnTo>
                <a:lnTo>
                  <a:pt x="244698" y="45720"/>
                </a:lnTo>
                <a:lnTo>
                  <a:pt x="210649" y="45720"/>
                </a:lnTo>
                <a:lnTo>
                  <a:pt x="202928" y="41910"/>
                </a:lnTo>
                <a:lnTo>
                  <a:pt x="194927" y="40640"/>
                </a:lnTo>
                <a:close/>
              </a:path>
              <a:path w="493395" h="613410">
                <a:moveTo>
                  <a:pt x="402135" y="55880"/>
                </a:moveTo>
                <a:lnTo>
                  <a:pt x="356572" y="55880"/>
                </a:lnTo>
                <a:lnTo>
                  <a:pt x="359582" y="57150"/>
                </a:lnTo>
                <a:lnTo>
                  <a:pt x="367380" y="60960"/>
                </a:lnTo>
                <a:lnTo>
                  <a:pt x="372922" y="66040"/>
                </a:lnTo>
                <a:lnTo>
                  <a:pt x="376233" y="72390"/>
                </a:lnTo>
                <a:lnTo>
                  <a:pt x="377337" y="81280"/>
                </a:lnTo>
                <a:lnTo>
                  <a:pt x="377361" y="245110"/>
                </a:lnTo>
                <a:lnTo>
                  <a:pt x="377235" y="298450"/>
                </a:lnTo>
                <a:lnTo>
                  <a:pt x="384881" y="306070"/>
                </a:lnTo>
                <a:lnTo>
                  <a:pt x="398381" y="306070"/>
                </a:lnTo>
                <a:lnTo>
                  <a:pt x="405417" y="303530"/>
                </a:lnTo>
                <a:lnTo>
                  <a:pt x="407461" y="294640"/>
                </a:lnTo>
                <a:lnTo>
                  <a:pt x="407855" y="293370"/>
                </a:lnTo>
                <a:lnTo>
                  <a:pt x="407487" y="290830"/>
                </a:lnTo>
                <a:lnTo>
                  <a:pt x="407738" y="240030"/>
                </a:lnTo>
                <a:lnTo>
                  <a:pt x="407824" y="227330"/>
                </a:lnTo>
                <a:lnTo>
                  <a:pt x="408388" y="160020"/>
                </a:lnTo>
                <a:lnTo>
                  <a:pt x="434169" y="125730"/>
                </a:lnTo>
                <a:lnTo>
                  <a:pt x="486534" y="125730"/>
                </a:lnTo>
                <a:lnTo>
                  <a:pt x="485071" y="121920"/>
                </a:lnTo>
                <a:lnTo>
                  <a:pt x="480270" y="114300"/>
                </a:lnTo>
                <a:lnTo>
                  <a:pt x="469272" y="104140"/>
                </a:lnTo>
                <a:lnTo>
                  <a:pt x="466554" y="102870"/>
                </a:lnTo>
                <a:lnTo>
                  <a:pt x="407487" y="102870"/>
                </a:lnTo>
                <a:lnTo>
                  <a:pt x="407361" y="90170"/>
                </a:lnTo>
                <a:lnTo>
                  <a:pt x="403899" y="59690"/>
                </a:lnTo>
                <a:lnTo>
                  <a:pt x="402135" y="55880"/>
                </a:lnTo>
                <a:close/>
              </a:path>
              <a:path w="493395" h="613410">
                <a:moveTo>
                  <a:pt x="320278" y="30480"/>
                </a:moveTo>
                <a:lnTo>
                  <a:pt x="274022" y="30480"/>
                </a:lnTo>
                <a:lnTo>
                  <a:pt x="279141" y="31750"/>
                </a:lnTo>
                <a:lnTo>
                  <a:pt x="291548" y="38100"/>
                </a:lnTo>
                <a:lnTo>
                  <a:pt x="294152" y="44450"/>
                </a:lnTo>
                <a:lnTo>
                  <a:pt x="294772" y="109220"/>
                </a:lnTo>
                <a:lnTo>
                  <a:pt x="294880" y="140970"/>
                </a:lnTo>
                <a:lnTo>
                  <a:pt x="294664" y="151130"/>
                </a:lnTo>
                <a:lnTo>
                  <a:pt x="294552" y="184150"/>
                </a:lnTo>
                <a:lnTo>
                  <a:pt x="294955" y="238760"/>
                </a:lnTo>
                <a:lnTo>
                  <a:pt x="295049" y="270510"/>
                </a:lnTo>
                <a:lnTo>
                  <a:pt x="294774" y="287020"/>
                </a:lnTo>
                <a:lnTo>
                  <a:pt x="298775" y="289560"/>
                </a:lnTo>
                <a:lnTo>
                  <a:pt x="303232" y="292100"/>
                </a:lnTo>
                <a:lnTo>
                  <a:pt x="305214" y="293370"/>
                </a:lnTo>
                <a:lnTo>
                  <a:pt x="307373" y="294640"/>
                </a:lnTo>
                <a:lnTo>
                  <a:pt x="315958" y="294640"/>
                </a:lnTo>
                <a:lnTo>
                  <a:pt x="322346" y="289560"/>
                </a:lnTo>
                <a:lnTo>
                  <a:pt x="324022" y="283210"/>
                </a:lnTo>
                <a:lnTo>
                  <a:pt x="324518" y="280670"/>
                </a:lnTo>
                <a:lnTo>
                  <a:pt x="324568" y="69850"/>
                </a:lnTo>
                <a:lnTo>
                  <a:pt x="328671" y="62230"/>
                </a:lnTo>
                <a:lnTo>
                  <a:pt x="340850" y="57150"/>
                </a:lnTo>
                <a:lnTo>
                  <a:pt x="345663" y="55880"/>
                </a:lnTo>
                <a:lnTo>
                  <a:pt x="402135" y="55880"/>
                </a:lnTo>
                <a:lnTo>
                  <a:pt x="400959" y="53340"/>
                </a:lnTo>
                <a:lnTo>
                  <a:pt x="397263" y="46990"/>
                </a:lnTo>
                <a:lnTo>
                  <a:pt x="391628" y="40640"/>
                </a:lnTo>
                <a:lnTo>
                  <a:pt x="385122" y="35560"/>
                </a:lnTo>
                <a:lnTo>
                  <a:pt x="377711" y="31750"/>
                </a:lnTo>
                <a:lnTo>
                  <a:pt x="320822" y="31750"/>
                </a:lnTo>
                <a:lnTo>
                  <a:pt x="320278" y="30480"/>
                </a:lnTo>
                <a:close/>
              </a:path>
              <a:path w="493395" h="613410">
                <a:moveTo>
                  <a:pt x="243633" y="71120"/>
                </a:moveTo>
                <a:lnTo>
                  <a:pt x="192336" y="71120"/>
                </a:lnTo>
                <a:lnTo>
                  <a:pt x="198369" y="72390"/>
                </a:lnTo>
                <a:lnTo>
                  <a:pt x="209227" y="80010"/>
                </a:lnTo>
                <a:lnTo>
                  <a:pt x="211754" y="86360"/>
                </a:lnTo>
                <a:lnTo>
                  <a:pt x="213088" y="99060"/>
                </a:lnTo>
                <a:lnTo>
                  <a:pt x="213261" y="104140"/>
                </a:lnTo>
                <a:lnTo>
                  <a:pt x="213367" y="284480"/>
                </a:lnTo>
                <a:lnTo>
                  <a:pt x="220670" y="292100"/>
                </a:lnTo>
                <a:lnTo>
                  <a:pt x="232595" y="292100"/>
                </a:lnTo>
                <a:lnTo>
                  <a:pt x="236659" y="289560"/>
                </a:lnTo>
                <a:lnTo>
                  <a:pt x="240101" y="285750"/>
                </a:lnTo>
                <a:lnTo>
                  <a:pt x="243276" y="283210"/>
                </a:lnTo>
                <a:lnTo>
                  <a:pt x="243377" y="280670"/>
                </a:lnTo>
                <a:lnTo>
                  <a:pt x="243502" y="238760"/>
                </a:lnTo>
                <a:lnTo>
                  <a:pt x="243633" y="71120"/>
                </a:lnTo>
                <a:close/>
              </a:path>
              <a:path w="493395" h="613410">
                <a:moveTo>
                  <a:pt x="445244" y="95250"/>
                </a:moveTo>
                <a:lnTo>
                  <a:pt x="433687" y="95250"/>
                </a:lnTo>
                <a:lnTo>
                  <a:pt x="428658" y="96520"/>
                </a:lnTo>
                <a:lnTo>
                  <a:pt x="418307" y="97790"/>
                </a:lnTo>
                <a:lnTo>
                  <a:pt x="413151" y="100330"/>
                </a:lnTo>
                <a:lnTo>
                  <a:pt x="407487" y="102870"/>
                </a:lnTo>
                <a:lnTo>
                  <a:pt x="466554" y="102870"/>
                </a:lnTo>
                <a:lnTo>
                  <a:pt x="463837" y="101600"/>
                </a:lnTo>
                <a:lnTo>
                  <a:pt x="451759" y="96520"/>
                </a:lnTo>
                <a:lnTo>
                  <a:pt x="445244" y="95250"/>
                </a:lnTo>
                <a:close/>
              </a:path>
              <a:path w="493395" h="613410">
                <a:moveTo>
                  <a:pt x="274556" y="0"/>
                </a:moveTo>
                <a:lnTo>
                  <a:pt x="261005" y="0"/>
                </a:lnTo>
                <a:lnTo>
                  <a:pt x="249054" y="2540"/>
                </a:lnTo>
                <a:lnTo>
                  <a:pt x="217495" y="30480"/>
                </a:lnTo>
                <a:lnTo>
                  <a:pt x="214358" y="40640"/>
                </a:lnTo>
                <a:lnTo>
                  <a:pt x="212808" y="45720"/>
                </a:lnTo>
                <a:lnTo>
                  <a:pt x="244698" y="45720"/>
                </a:lnTo>
                <a:lnTo>
                  <a:pt x="247441" y="36830"/>
                </a:lnTo>
                <a:lnTo>
                  <a:pt x="251607" y="34290"/>
                </a:lnTo>
                <a:lnTo>
                  <a:pt x="260459" y="31750"/>
                </a:lnTo>
                <a:lnTo>
                  <a:pt x="264663" y="30480"/>
                </a:lnTo>
                <a:lnTo>
                  <a:pt x="320278" y="30480"/>
                </a:lnTo>
                <a:lnTo>
                  <a:pt x="290217" y="3810"/>
                </a:lnTo>
                <a:lnTo>
                  <a:pt x="282507" y="1270"/>
                </a:lnTo>
                <a:lnTo>
                  <a:pt x="274556" y="0"/>
                </a:lnTo>
                <a:close/>
              </a:path>
              <a:path w="493395" h="613410">
                <a:moveTo>
                  <a:pt x="361259" y="26670"/>
                </a:moveTo>
                <a:lnTo>
                  <a:pt x="339415" y="26670"/>
                </a:lnTo>
                <a:lnTo>
                  <a:pt x="333141" y="27940"/>
                </a:lnTo>
                <a:lnTo>
                  <a:pt x="327070" y="30480"/>
                </a:lnTo>
                <a:lnTo>
                  <a:pt x="320822" y="31750"/>
                </a:lnTo>
                <a:lnTo>
                  <a:pt x="377711" y="31750"/>
                </a:lnTo>
                <a:lnTo>
                  <a:pt x="369361" y="27940"/>
                </a:lnTo>
                <a:lnTo>
                  <a:pt x="365374" y="27940"/>
                </a:lnTo>
                <a:lnTo>
                  <a:pt x="361259" y="2667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8" name="Image 1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102" y="9164888"/>
            <a:ext cx="359281" cy="1131092"/>
          </a:xfrm>
          <a:prstGeom prst="rect">
            <a:avLst/>
          </a:prstGeom>
        </p:spPr>
      </p:pic>
      <p:sp>
        <p:nvSpPr>
          <p:cNvPr id="121" name="object 67"/>
          <p:cNvSpPr txBox="1"/>
          <p:nvPr/>
        </p:nvSpPr>
        <p:spPr>
          <a:xfrm>
            <a:off x="5631979" y="9414948"/>
            <a:ext cx="820817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fr-FR" sz="900" dirty="0" smtClean="0">
                <a:latin typeface="HelveticaNeueLT Std Lt"/>
                <a:cs typeface="HelveticaNeueLT Std Lt"/>
              </a:rPr>
              <a:t>Colle acrylique </a:t>
            </a:r>
            <a:endParaRPr sz="900" dirty="0">
              <a:latin typeface="HelveticaNeueLT Std Lt"/>
              <a:cs typeface="HelveticaNeueLT Std Lt"/>
            </a:endParaRPr>
          </a:p>
        </p:txBody>
      </p:sp>
      <p:sp>
        <p:nvSpPr>
          <p:cNvPr id="122" name="object 59"/>
          <p:cNvSpPr txBox="1"/>
          <p:nvPr/>
        </p:nvSpPr>
        <p:spPr>
          <a:xfrm>
            <a:off x="5714125" y="9681994"/>
            <a:ext cx="649037" cy="3129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fr-FR" sz="700" spc="20" dirty="0" err="1" smtClean="0">
                <a:solidFill>
                  <a:srgbClr val="231F20"/>
                </a:solidFill>
                <a:latin typeface="Arial"/>
                <a:cs typeface="Arial"/>
              </a:rPr>
              <a:t>Gx</a:t>
            </a:r>
            <a:r>
              <a:rPr lang="fr-FR" sz="7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fr-FR" sz="700" spc="20" dirty="0" smtClean="0">
                <a:solidFill>
                  <a:srgbClr val="231F20"/>
                </a:solidFill>
                <a:latin typeface="Arial"/>
                <a:cs typeface="Arial"/>
              </a:rPr>
              <a:t>Power</a:t>
            </a:r>
            <a:endParaRPr sz="700" dirty="0">
              <a:latin typeface="Arial"/>
              <a:cs typeface="Arial"/>
            </a:endParaRPr>
          </a:p>
          <a:p>
            <a:pPr algn="ctr">
              <a:lnSpc>
                <a:spcPts val="830"/>
              </a:lnSpc>
            </a:pPr>
            <a:r>
              <a:rPr sz="700" dirty="0" smtClean="0">
                <a:solidFill>
                  <a:srgbClr val="231F20"/>
                </a:solidFill>
                <a:latin typeface="HelveticaNeueLT Std"/>
                <a:cs typeface="HelveticaNeueLT Std"/>
              </a:rPr>
              <a:t>74</a:t>
            </a:r>
            <a:r>
              <a:rPr lang="fr-FR" sz="700" dirty="0" smtClean="0">
                <a:solidFill>
                  <a:srgbClr val="231F20"/>
                </a:solidFill>
                <a:latin typeface="HelveticaNeueLT Std"/>
                <a:cs typeface="HelveticaNeueLT Std"/>
              </a:rPr>
              <a:t> 856 031</a:t>
            </a:r>
            <a:endParaRPr sz="700" dirty="0">
              <a:latin typeface="HelveticaNeueLT Std"/>
              <a:cs typeface="HelveticaNeueLT Std"/>
            </a:endParaRPr>
          </a:p>
          <a:p>
            <a:pPr algn="ctr">
              <a:lnSpc>
                <a:spcPts val="710"/>
              </a:lnSpc>
            </a:pPr>
            <a:r>
              <a:rPr sz="600" dirty="0" smtClean="0">
                <a:solidFill>
                  <a:srgbClr val="231F20"/>
                </a:solidFill>
                <a:latin typeface="HelveticaNeueLT Std"/>
                <a:cs typeface="HelveticaNeueLT Std"/>
              </a:rPr>
              <a:t>310</a:t>
            </a:r>
            <a:r>
              <a:rPr lang="fr-FR" sz="600" dirty="0" smtClean="0">
                <a:solidFill>
                  <a:srgbClr val="231F20"/>
                </a:solidFill>
                <a:latin typeface="HelveticaNeueLT Std"/>
                <a:cs typeface="HelveticaNeueLT Std"/>
              </a:rPr>
              <a:t>00381152126</a:t>
            </a:r>
            <a:endParaRPr sz="600" dirty="0">
              <a:latin typeface="HelveticaNeueLT Std"/>
              <a:cs typeface="HelveticaNeueLT Std"/>
            </a:endParaRPr>
          </a:p>
        </p:txBody>
      </p:sp>
      <p:sp>
        <p:nvSpPr>
          <p:cNvPr id="123" name="object 91"/>
          <p:cNvSpPr txBox="1"/>
          <p:nvPr/>
        </p:nvSpPr>
        <p:spPr>
          <a:xfrm>
            <a:off x="5927848" y="5236022"/>
            <a:ext cx="1019484" cy="2667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280"/>
              </a:spcBef>
            </a:pPr>
            <a:r>
              <a:rPr lang="fr-FR" sz="900" dirty="0" smtClean="0">
                <a:solidFill>
                  <a:srgbClr val="798A64"/>
                </a:solidFill>
                <a:latin typeface="Arial"/>
                <a:cs typeface="Arial"/>
              </a:rPr>
              <a:t>SIMPLE ET RAPIDE A POSER</a:t>
            </a:r>
            <a:endParaRPr sz="900" dirty="0">
              <a:solidFill>
                <a:srgbClr val="798A64"/>
              </a:solidFill>
              <a:latin typeface="Arial"/>
              <a:cs typeface="Arial"/>
            </a:endParaRPr>
          </a:p>
        </p:txBody>
      </p:sp>
      <p:sp>
        <p:nvSpPr>
          <p:cNvPr id="124" name="object 91"/>
          <p:cNvSpPr txBox="1"/>
          <p:nvPr/>
        </p:nvSpPr>
        <p:spPr>
          <a:xfrm>
            <a:off x="5905886" y="6416947"/>
            <a:ext cx="776074" cy="153119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280"/>
              </a:spcBef>
            </a:pPr>
            <a:r>
              <a:rPr lang="fr-FR" sz="900" dirty="0" smtClean="0">
                <a:solidFill>
                  <a:srgbClr val="798A64"/>
                </a:solidFill>
                <a:latin typeface="Arial"/>
                <a:cs typeface="Arial"/>
              </a:rPr>
              <a:t>ETANCHE</a:t>
            </a:r>
            <a:endParaRPr sz="900" dirty="0">
              <a:solidFill>
                <a:srgbClr val="798A64"/>
              </a:solidFill>
              <a:latin typeface="Arial"/>
              <a:cs typeface="Arial"/>
            </a:endParaRPr>
          </a:p>
        </p:txBody>
      </p:sp>
      <p:sp>
        <p:nvSpPr>
          <p:cNvPr id="125" name="object 91"/>
          <p:cNvSpPr txBox="1"/>
          <p:nvPr/>
        </p:nvSpPr>
        <p:spPr>
          <a:xfrm>
            <a:off x="5577198" y="7451329"/>
            <a:ext cx="776074" cy="26853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r">
              <a:lnSpc>
                <a:spcPts val="900"/>
              </a:lnSpc>
              <a:spcBef>
                <a:spcPts val="280"/>
              </a:spcBef>
            </a:pPr>
            <a:r>
              <a:rPr lang="fr-FR" sz="900" dirty="0" smtClean="0">
                <a:solidFill>
                  <a:srgbClr val="798A64"/>
                </a:solidFill>
                <a:latin typeface="Arial"/>
                <a:cs typeface="Arial"/>
              </a:rPr>
              <a:t>RELIEF MINERAL</a:t>
            </a:r>
            <a:endParaRPr sz="900" dirty="0">
              <a:solidFill>
                <a:srgbClr val="798A64"/>
              </a:solidFill>
              <a:latin typeface="Arial"/>
              <a:cs typeface="Arial"/>
            </a:endParaRPr>
          </a:p>
        </p:txBody>
      </p:sp>
      <p:sp>
        <p:nvSpPr>
          <p:cNvPr id="126" name="Rectangle 125"/>
          <p:cNvSpPr/>
          <p:nvPr/>
        </p:nvSpPr>
        <p:spPr>
          <a:xfrm rot="2786713">
            <a:off x="5787488" y="7503770"/>
            <a:ext cx="104598" cy="107786"/>
          </a:xfrm>
          <a:prstGeom prst="rect">
            <a:avLst/>
          </a:prstGeom>
          <a:solidFill>
            <a:srgbClr val="79896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Rectangle 127"/>
          <p:cNvSpPr/>
          <p:nvPr/>
        </p:nvSpPr>
        <p:spPr>
          <a:xfrm rot="2786713">
            <a:off x="5787488" y="6436970"/>
            <a:ext cx="104598" cy="107786"/>
          </a:xfrm>
          <a:prstGeom prst="rect">
            <a:avLst/>
          </a:prstGeom>
          <a:solidFill>
            <a:srgbClr val="79896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Rectangle 146"/>
          <p:cNvSpPr/>
          <p:nvPr/>
        </p:nvSpPr>
        <p:spPr>
          <a:xfrm rot="2786713">
            <a:off x="5787488" y="5293970"/>
            <a:ext cx="104598" cy="107786"/>
          </a:xfrm>
          <a:prstGeom prst="rect">
            <a:avLst/>
          </a:prstGeom>
          <a:solidFill>
            <a:srgbClr val="79896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Rectangle 147"/>
          <p:cNvSpPr/>
          <p:nvPr/>
        </p:nvSpPr>
        <p:spPr>
          <a:xfrm rot="2786713">
            <a:off x="5787488" y="3922370"/>
            <a:ext cx="104598" cy="107786"/>
          </a:xfrm>
          <a:prstGeom prst="rect">
            <a:avLst/>
          </a:prstGeom>
          <a:solidFill>
            <a:srgbClr val="79896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Rectangle 148"/>
          <p:cNvSpPr/>
          <p:nvPr/>
        </p:nvSpPr>
        <p:spPr>
          <a:xfrm rot="2786713">
            <a:off x="5787488" y="2855570"/>
            <a:ext cx="104598" cy="107786"/>
          </a:xfrm>
          <a:prstGeom prst="rect">
            <a:avLst/>
          </a:prstGeom>
          <a:solidFill>
            <a:srgbClr val="79896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128</Words>
  <Application>Microsoft Office PowerPoint</Application>
  <PresentationFormat>Personnalisé</PresentationFormat>
  <Paragraphs>41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Arial</vt:lpstr>
      <vt:lpstr>Calibri</vt:lpstr>
      <vt:lpstr>Gallery</vt:lpstr>
      <vt:lpstr>HelveticaNeueLT Std</vt:lpstr>
      <vt:lpstr>HelveticaNeueLT Std Lt</vt:lpstr>
      <vt:lpstr>HelveticaNeueLT Std Lt Cn</vt:lpstr>
      <vt:lpstr>Office Theme</vt:lpstr>
      <vt:lpstr>Présentation PowerPoint</vt:lpstr>
      <vt:lpstr>CEPPO DI GRE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P4401F46 Element Premium 3D Tangram - FP 2020.indd</dc:title>
  <cp:lastModifiedBy>ANTOINE RAGEOT</cp:lastModifiedBy>
  <cp:revision>18</cp:revision>
  <dcterms:created xsi:type="dcterms:W3CDTF">2019-10-08T14:56:28Z</dcterms:created>
  <dcterms:modified xsi:type="dcterms:W3CDTF">2022-07-13T09:19:08Z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2019-10-08T00:00:00Z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2019-10-08T00:00:00Z</vt:filetime>
  </property>
</Properties>
</file>